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100" b="0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3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100" b="0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100" b="0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39057" y="4170775"/>
            <a:ext cx="10409885" cy="217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100" b="0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5820" y="3684226"/>
            <a:ext cx="16256359" cy="3397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03B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Relationship Id="rId4" Type="http://schemas.openxmlformats.org/officeDocument/2006/relationships/image" Target="../media/image26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7.png"/><Relationship Id="rId4" Type="http://schemas.openxmlformats.org/officeDocument/2006/relationships/image" Target="../media/image28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Relationship Id="rId4" Type="http://schemas.openxmlformats.org/officeDocument/2006/relationships/image" Target="../media/image39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7.png"/><Relationship Id="rId4" Type="http://schemas.openxmlformats.org/officeDocument/2006/relationships/image" Target="../media/image41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1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5255"/>
            <a:chOff x="0" y="0"/>
            <a:chExt cx="1828800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7018" y="0"/>
              <a:ext cx="9790687" cy="102947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4185941"/>
            <a:ext cx="10344150" cy="1783714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500" spc="-430"/>
              <a:t>SERL-PROJECT</a:t>
            </a:r>
            <a:endParaRPr sz="11500"/>
          </a:p>
        </p:txBody>
      </p:sp>
      <p:sp>
        <p:nvSpPr>
          <p:cNvPr id="6" name="object 6"/>
          <p:cNvSpPr txBox="1"/>
          <p:nvPr/>
        </p:nvSpPr>
        <p:spPr>
          <a:xfrm>
            <a:off x="11782007" y="5754868"/>
            <a:ext cx="5490210" cy="351091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392680">
              <a:lnSpc>
                <a:spcPct val="100000"/>
              </a:lnSpc>
              <a:spcBef>
                <a:spcPts val="770"/>
              </a:spcBef>
            </a:pPr>
            <a:r>
              <a:rPr dirty="0" sz="3050" spc="285" b="1">
                <a:solidFill>
                  <a:srgbClr val="F7F7F7"/>
                </a:solidFill>
                <a:latin typeface="Trebuchet MS"/>
                <a:cs typeface="Trebuchet MS"/>
              </a:rPr>
              <a:t>PRESENTED</a:t>
            </a:r>
            <a:r>
              <a:rPr dirty="0" sz="3050" spc="229" b="1">
                <a:solidFill>
                  <a:srgbClr val="F7F7F7"/>
                </a:solidFill>
                <a:latin typeface="Trebuchet MS"/>
                <a:cs typeface="Trebuchet MS"/>
              </a:rPr>
              <a:t> </a:t>
            </a:r>
            <a:r>
              <a:rPr dirty="0" sz="3050" spc="245" b="1">
                <a:solidFill>
                  <a:srgbClr val="F7F7F7"/>
                </a:solidFill>
                <a:latin typeface="Trebuchet MS"/>
                <a:cs typeface="Trebuchet MS"/>
              </a:rPr>
              <a:t>BY</a:t>
            </a:r>
            <a:endParaRPr sz="3050">
              <a:latin typeface="Trebuchet MS"/>
              <a:cs typeface="Trebuchet MS"/>
            </a:endParaRPr>
          </a:p>
          <a:p>
            <a:pPr algn="r" marL="12700" marR="5080" indent="312420">
              <a:lnSpc>
                <a:spcPct val="114300"/>
              </a:lnSpc>
              <a:spcBef>
                <a:spcPts val="140"/>
              </a:spcBef>
            </a:pPr>
            <a:r>
              <a:rPr dirty="0" sz="3350" spc="-145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320">
                <a:solidFill>
                  <a:srgbClr val="F7F7F7"/>
                </a:solidFill>
                <a:latin typeface="Verdana"/>
                <a:cs typeface="Verdana"/>
              </a:rPr>
              <a:t>y</a:t>
            </a:r>
            <a:r>
              <a:rPr dirty="0" sz="3350" spc="-12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35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dirty="0" sz="3350" spc="-85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dirty="0" sz="3350" spc="-325">
                <a:solidFill>
                  <a:srgbClr val="F7F7F7"/>
                </a:solidFill>
                <a:latin typeface="Verdana"/>
                <a:cs typeface="Verdana"/>
              </a:rPr>
              <a:t>g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dirty="0" sz="3350" spc="-310">
                <a:solidFill>
                  <a:srgbClr val="F7F7F7"/>
                </a:solidFill>
                <a:latin typeface="Verdana"/>
                <a:cs typeface="Verdana"/>
              </a:rPr>
              <a:t>,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75">
                <a:solidFill>
                  <a:srgbClr val="F7F7F7"/>
                </a:solidFill>
                <a:latin typeface="Verdana"/>
                <a:cs typeface="Verdana"/>
              </a:rPr>
              <a:t>II</a:t>
            </a:r>
            <a:r>
              <a:rPr dirty="0" sz="3350" spc="-155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dirty="0" sz="3350" spc="-114">
                <a:solidFill>
                  <a:srgbClr val="F7F7F7"/>
                </a:solidFill>
                <a:latin typeface="Verdana"/>
                <a:cs typeface="Verdana"/>
              </a:rPr>
              <a:t>2021140  </a:t>
            </a:r>
            <a:r>
              <a:rPr dirty="0" sz="3350" spc="-35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dirty="0" sz="3350" spc="-204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dirty="0" sz="3350" spc="-15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dirty="0" sz="3350" spc="-85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114">
                <a:solidFill>
                  <a:srgbClr val="F7F7F7"/>
                </a:solidFill>
                <a:latin typeface="Verdana"/>
                <a:cs typeface="Verdana"/>
              </a:rPr>
              <a:t>B</a:t>
            </a:r>
            <a:r>
              <a:rPr dirty="0" sz="3350" spc="-85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dirty="0" sz="3350" spc="-15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dirty="0" sz="3350" spc="-165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dirty="0" sz="3350" spc="-15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dirty="0" sz="3350" spc="-85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k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204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dirty="0" sz="3350" spc="-310">
                <a:solidFill>
                  <a:srgbClr val="F7F7F7"/>
                </a:solidFill>
                <a:latin typeface="Verdana"/>
                <a:cs typeface="Verdana"/>
              </a:rPr>
              <a:t>,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75">
                <a:solidFill>
                  <a:srgbClr val="F7F7F7"/>
                </a:solidFill>
                <a:latin typeface="Verdana"/>
                <a:cs typeface="Verdana"/>
              </a:rPr>
              <a:t>II</a:t>
            </a:r>
            <a:r>
              <a:rPr dirty="0" sz="3350" spc="-155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dirty="0" sz="3350" spc="-114">
                <a:solidFill>
                  <a:srgbClr val="F7F7F7"/>
                </a:solidFill>
                <a:latin typeface="Verdana"/>
                <a:cs typeface="Verdana"/>
              </a:rPr>
              <a:t>2021172  </a:t>
            </a:r>
            <a:r>
              <a:rPr dirty="0" sz="3350" spc="-195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15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dirty="0" sz="3350" spc="-85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k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280">
                <a:solidFill>
                  <a:srgbClr val="F7F7F7"/>
                </a:solidFill>
                <a:latin typeface="Verdana"/>
                <a:cs typeface="Verdana"/>
              </a:rPr>
              <a:t>G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dirty="0" sz="3350" spc="-150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dirty="0" sz="3350" spc="-15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310">
                <a:solidFill>
                  <a:srgbClr val="F7F7F7"/>
                </a:solidFill>
                <a:latin typeface="Verdana"/>
                <a:cs typeface="Verdana"/>
              </a:rPr>
              <a:t>,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75">
                <a:solidFill>
                  <a:srgbClr val="F7F7F7"/>
                </a:solidFill>
                <a:latin typeface="Verdana"/>
                <a:cs typeface="Verdana"/>
              </a:rPr>
              <a:t>II</a:t>
            </a:r>
            <a:r>
              <a:rPr dirty="0" sz="3350" spc="-155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dirty="0" sz="3350" spc="-114">
                <a:solidFill>
                  <a:srgbClr val="F7F7F7"/>
                </a:solidFill>
                <a:latin typeface="Verdana"/>
                <a:cs typeface="Verdana"/>
              </a:rPr>
              <a:t>2021125  </a:t>
            </a:r>
            <a:r>
              <a:rPr dirty="0" sz="3350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dirty="0" sz="3350" spc="-225">
                <a:solidFill>
                  <a:srgbClr val="F7F7F7"/>
                </a:solidFill>
                <a:latin typeface="Verdana"/>
                <a:cs typeface="Verdana"/>
              </a:rPr>
              <a:t>k</a:t>
            </a:r>
            <a:r>
              <a:rPr dirty="0" sz="3350" spc="-15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dirty="0" sz="3350" spc="-85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35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15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dirty="0" sz="3350" spc="-34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dirty="0" sz="3350" spc="-85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dirty="0" sz="3350" spc="-310">
                <a:solidFill>
                  <a:srgbClr val="F7F7F7"/>
                </a:solidFill>
                <a:latin typeface="Verdana"/>
                <a:cs typeface="Verdana"/>
              </a:rPr>
              <a:t>,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75">
                <a:solidFill>
                  <a:srgbClr val="F7F7F7"/>
                </a:solidFill>
                <a:latin typeface="Verdana"/>
                <a:cs typeface="Verdana"/>
              </a:rPr>
              <a:t>II</a:t>
            </a:r>
            <a:r>
              <a:rPr dirty="0" sz="3350" spc="-155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dirty="0" sz="3350" spc="-114">
                <a:solidFill>
                  <a:srgbClr val="F7F7F7"/>
                </a:solidFill>
                <a:latin typeface="Verdana"/>
                <a:cs typeface="Verdana"/>
              </a:rPr>
              <a:t>2021134  </a:t>
            </a:r>
            <a:r>
              <a:rPr dirty="0" sz="3350" spc="-204">
                <a:solidFill>
                  <a:srgbClr val="F7F7F7"/>
                </a:solidFill>
                <a:latin typeface="Verdana"/>
                <a:cs typeface="Verdana"/>
              </a:rPr>
              <a:t>K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204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dirty="0" sz="3350" spc="-85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dirty="0" sz="3350" spc="-12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dirty="0" sz="3350" spc="-285">
                <a:solidFill>
                  <a:srgbClr val="F7F7F7"/>
                </a:solidFill>
                <a:latin typeface="Verdana"/>
                <a:cs typeface="Verdana"/>
              </a:rPr>
              <a:t>hm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114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dirty="0" sz="3350" spc="-85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dirty="0" sz="3350" spc="-15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dirty="0" sz="3350" spc="-204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dirty="0" sz="3350" spc="-229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350" spc="-310">
                <a:solidFill>
                  <a:srgbClr val="F7F7F7"/>
                </a:solidFill>
                <a:latin typeface="Verdana"/>
                <a:cs typeface="Verdana"/>
              </a:rPr>
              <a:t>,</a:t>
            </a:r>
            <a:r>
              <a:rPr dirty="0" sz="3350" spc="-39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350" spc="-75">
                <a:solidFill>
                  <a:srgbClr val="F7F7F7"/>
                </a:solidFill>
                <a:latin typeface="Verdana"/>
                <a:cs typeface="Verdana"/>
              </a:rPr>
              <a:t>II</a:t>
            </a:r>
            <a:r>
              <a:rPr dirty="0" sz="3350" spc="-155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dirty="0" sz="3350" spc="-125">
                <a:solidFill>
                  <a:srgbClr val="F7F7F7"/>
                </a:solidFill>
                <a:latin typeface="Verdana"/>
                <a:cs typeface="Verdana"/>
              </a:rPr>
              <a:t>2021204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8704611"/>
            <a:ext cx="50679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0">
                <a:solidFill>
                  <a:srgbClr val="F7F7F7"/>
                </a:solidFill>
                <a:latin typeface="Verdana"/>
                <a:cs typeface="Verdana"/>
              </a:rPr>
              <a:t>G</a:t>
            </a:r>
            <a:r>
              <a:rPr dirty="0" sz="3400" spc="-195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dirty="0" sz="3400" spc="-275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dirty="0" sz="3400" spc="-190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dirty="0" sz="3400" spc="5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dirty="0" sz="3400" spc="-195">
                <a:solidFill>
                  <a:srgbClr val="F7F7F7"/>
                </a:solidFill>
                <a:latin typeface="Verdana"/>
                <a:cs typeface="Verdana"/>
              </a:rPr>
              <a:t>-</a:t>
            </a:r>
            <a:r>
              <a:rPr dirty="0" sz="3400" spc="-145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dirty="0" sz="3400" spc="-15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3400" spc="-11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dirty="0" sz="3400" spc="-17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dirty="0" sz="3400" spc="-395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400" spc="-190">
                <a:solidFill>
                  <a:srgbClr val="F7F7F7"/>
                </a:solidFill>
                <a:latin typeface="Verdana"/>
                <a:cs typeface="Verdana"/>
              </a:rPr>
              <a:t>-</a:t>
            </a:r>
            <a:r>
              <a:rPr dirty="0" sz="3400" spc="-395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3400" spc="-355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dirty="0" sz="3400" spc="-85">
                <a:solidFill>
                  <a:srgbClr val="F7F7F7"/>
                </a:solidFill>
                <a:latin typeface="Verdana"/>
                <a:cs typeface="Verdana"/>
              </a:rPr>
              <a:t>Y</a:t>
            </a:r>
            <a:r>
              <a:rPr dirty="0" sz="3400" spc="-355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dirty="0" sz="3400" spc="-27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dirty="0" sz="3400" spc="-275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dirty="0" sz="3400" spc="-345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dirty="0" sz="3400" spc="-17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6"/>
            <a:ext cx="8910609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79626" y="0"/>
            <a:ext cx="17915890" cy="9660255"/>
            <a:chOff x="379626" y="0"/>
            <a:chExt cx="17915890" cy="96602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3" y="0"/>
              <a:ext cx="5721860" cy="43860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626" y="1163294"/>
              <a:ext cx="17430749" cy="8486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2"/>
            <a:ext cx="8910611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0874" y="0"/>
            <a:ext cx="17844770" cy="9357995"/>
            <a:chOff x="450874" y="0"/>
            <a:chExt cx="17844770" cy="93579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3" y="0"/>
              <a:ext cx="5721860" cy="43860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874" y="956192"/>
              <a:ext cx="17268824" cy="8391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2"/>
            <a:ext cx="8910611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83593" y="0"/>
            <a:ext cx="17712055" cy="9478010"/>
            <a:chOff x="583593" y="0"/>
            <a:chExt cx="17712055" cy="94780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4" y="0"/>
              <a:ext cx="5721859" cy="43860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593" y="1104853"/>
              <a:ext cx="17144999" cy="8362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5"/>
            <a:ext cx="8910610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80967" y="0"/>
            <a:ext cx="17714595" cy="9582785"/>
            <a:chOff x="580967" y="0"/>
            <a:chExt cx="17714595" cy="95827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5" y="0"/>
              <a:ext cx="5721858" cy="438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967" y="1028701"/>
              <a:ext cx="17192624" cy="8543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3"/>
            <a:ext cx="8910611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26161" y="0"/>
            <a:ext cx="17869535" cy="9354185"/>
            <a:chOff x="426161" y="0"/>
            <a:chExt cx="17869535" cy="93541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3" y="0"/>
              <a:ext cx="5721860" cy="43860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161" y="1028700"/>
              <a:ext cx="17459324" cy="8315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6"/>
            <a:ext cx="8910609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90042" y="0"/>
            <a:ext cx="14405610" cy="9271000"/>
            <a:chOff x="3890042" y="0"/>
            <a:chExt cx="14405610" cy="9271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3" y="0"/>
              <a:ext cx="5721860" cy="43860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042" y="583450"/>
              <a:ext cx="9867899" cy="8677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2"/>
            <a:ext cx="8910611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0354" y="0"/>
            <a:ext cx="17745075" cy="9499600"/>
            <a:chOff x="550354" y="0"/>
            <a:chExt cx="17745075" cy="94996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4" y="0"/>
              <a:ext cx="5721860" cy="43860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354" y="1107316"/>
              <a:ext cx="17211674" cy="8381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2"/>
            <a:ext cx="8910611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76266" y="0"/>
            <a:ext cx="17619345" cy="9265920"/>
            <a:chOff x="676266" y="0"/>
            <a:chExt cx="17619345" cy="92659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4" y="0"/>
              <a:ext cx="5721859" cy="43860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266" y="1216220"/>
              <a:ext cx="16887824" cy="8039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5"/>
            <a:ext cx="8910610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6836" y="0"/>
            <a:ext cx="17688560" cy="8512810"/>
            <a:chOff x="606836" y="0"/>
            <a:chExt cx="17688560" cy="85128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5" y="0"/>
              <a:ext cx="5721858" cy="438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836" y="1358384"/>
              <a:ext cx="17230724" cy="7143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3"/>
            <a:ext cx="8910611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6542" y="0"/>
            <a:ext cx="17879060" cy="8823325"/>
            <a:chOff x="416542" y="0"/>
            <a:chExt cx="17879060" cy="88233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3" y="0"/>
              <a:ext cx="5721860" cy="43860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542" y="1354850"/>
              <a:ext cx="17316449" cy="7458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16657" y="2241716"/>
            <a:ext cx="1000125" cy="1000125"/>
            <a:chOff x="7416657" y="2241716"/>
            <a:chExt cx="1000125" cy="100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657" y="2241716"/>
              <a:ext cx="1000124" cy="10001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19833" y="2344892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29" h="798830">
                  <a:moveTo>
                    <a:pt x="399124" y="798234"/>
                  </a:moveTo>
                  <a:lnTo>
                    <a:pt x="352572" y="795549"/>
                  </a:lnTo>
                  <a:lnTo>
                    <a:pt x="307603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5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8" y="533722"/>
                  </a:lnTo>
                  <a:lnTo>
                    <a:pt x="10540" y="490631"/>
                  </a:lnTo>
                  <a:lnTo>
                    <a:pt x="2685" y="445662"/>
                  </a:lnTo>
                  <a:lnTo>
                    <a:pt x="0" y="399117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8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5" y="62137"/>
                  </a:lnTo>
                  <a:lnTo>
                    <a:pt x="223595" y="40566"/>
                  </a:lnTo>
                  <a:lnTo>
                    <a:pt x="264511" y="23267"/>
                  </a:lnTo>
                  <a:lnTo>
                    <a:pt x="307603" y="10540"/>
                  </a:lnTo>
                  <a:lnTo>
                    <a:pt x="352572" y="2685"/>
                  </a:lnTo>
                  <a:lnTo>
                    <a:pt x="399117" y="0"/>
                  </a:lnTo>
                  <a:lnTo>
                    <a:pt x="445663" y="2685"/>
                  </a:lnTo>
                  <a:lnTo>
                    <a:pt x="490631" y="10540"/>
                  </a:lnTo>
                  <a:lnTo>
                    <a:pt x="533723" y="23267"/>
                  </a:lnTo>
                  <a:lnTo>
                    <a:pt x="574639" y="40566"/>
                  </a:lnTo>
                  <a:lnTo>
                    <a:pt x="613079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9" y="352571"/>
                  </a:lnTo>
                  <a:lnTo>
                    <a:pt x="798234" y="399117"/>
                  </a:lnTo>
                  <a:lnTo>
                    <a:pt x="795549" y="445662"/>
                  </a:lnTo>
                  <a:lnTo>
                    <a:pt x="787693" y="490631"/>
                  </a:lnTo>
                  <a:lnTo>
                    <a:pt x="774966" y="533722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9" y="736096"/>
                  </a:lnTo>
                  <a:lnTo>
                    <a:pt x="574639" y="757667"/>
                  </a:lnTo>
                  <a:lnTo>
                    <a:pt x="533723" y="774966"/>
                  </a:lnTo>
                  <a:lnTo>
                    <a:pt x="490631" y="787693"/>
                  </a:lnTo>
                  <a:lnTo>
                    <a:pt x="445663" y="795549"/>
                  </a:lnTo>
                  <a:lnTo>
                    <a:pt x="399124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834703" y="2525930"/>
            <a:ext cx="16827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35" b="1">
                <a:solidFill>
                  <a:srgbClr val="00003B"/>
                </a:solidFill>
                <a:latin typeface="Tahoma"/>
                <a:cs typeface="Tahoma"/>
              </a:rPr>
              <a:t>I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16657" y="3806985"/>
            <a:ext cx="1000125" cy="1000125"/>
            <a:chOff x="7416657" y="3806985"/>
            <a:chExt cx="1000125" cy="10001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6657" y="3806985"/>
              <a:ext cx="1000124" cy="10001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19833" y="3910160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29" h="798829">
                  <a:moveTo>
                    <a:pt x="399117" y="798234"/>
                  </a:moveTo>
                  <a:lnTo>
                    <a:pt x="352572" y="795549"/>
                  </a:lnTo>
                  <a:lnTo>
                    <a:pt x="307603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5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8" y="533722"/>
                  </a:lnTo>
                  <a:lnTo>
                    <a:pt x="10540" y="490631"/>
                  </a:lnTo>
                  <a:lnTo>
                    <a:pt x="2685" y="445662"/>
                  </a:lnTo>
                  <a:lnTo>
                    <a:pt x="0" y="399117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8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5" y="62137"/>
                  </a:lnTo>
                  <a:lnTo>
                    <a:pt x="223595" y="40566"/>
                  </a:lnTo>
                  <a:lnTo>
                    <a:pt x="264511" y="23267"/>
                  </a:lnTo>
                  <a:lnTo>
                    <a:pt x="307603" y="10540"/>
                  </a:lnTo>
                  <a:lnTo>
                    <a:pt x="352572" y="2685"/>
                  </a:lnTo>
                  <a:lnTo>
                    <a:pt x="399119" y="0"/>
                  </a:lnTo>
                  <a:lnTo>
                    <a:pt x="445663" y="2685"/>
                  </a:lnTo>
                  <a:lnTo>
                    <a:pt x="490631" y="10540"/>
                  </a:lnTo>
                  <a:lnTo>
                    <a:pt x="533723" y="23267"/>
                  </a:lnTo>
                  <a:lnTo>
                    <a:pt x="574639" y="40566"/>
                  </a:lnTo>
                  <a:lnTo>
                    <a:pt x="613079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9" y="352571"/>
                  </a:lnTo>
                  <a:lnTo>
                    <a:pt x="798234" y="399117"/>
                  </a:lnTo>
                  <a:lnTo>
                    <a:pt x="795549" y="445662"/>
                  </a:lnTo>
                  <a:lnTo>
                    <a:pt x="787693" y="490631"/>
                  </a:lnTo>
                  <a:lnTo>
                    <a:pt x="774966" y="533722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9" y="736096"/>
                  </a:lnTo>
                  <a:lnTo>
                    <a:pt x="574639" y="757667"/>
                  </a:lnTo>
                  <a:lnTo>
                    <a:pt x="533723" y="774966"/>
                  </a:lnTo>
                  <a:lnTo>
                    <a:pt x="490631" y="787693"/>
                  </a:lnTo>
                  <a:lnTo>
                    <a:pt x="445663" y="795549"/>
                  </a:lnTo>
                  <a:lnTo>
                    <a:pt x="399117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809700" y="4091199"/>
            <a:ext cx="21844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75" b="1">
                <a:solidFill>
                  <a:srgbClr val="00003B"/>
                </a:solidFill>
                <a:latin typeface="Tahoma"/>
                <a:cs typeface="Tahoma"/>
              </a:rPr>
              <a:t>T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16657" y="5537817"/>
            <a:ext cx="1000125" cy="1000125"/>
            <a:chOff x="7416657" y="5537817"/>
            <a:chExt cx="1000125" cy="100012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657" y="5537817"/>
              <a:ext cx="1000124" cy="10001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19833" y="5640993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29" h="798829">
                  <a:moveTo>
                    <a:pt x="399118" y="798234"/>
                  </a:moveTo>
                  <a:lnTo>
                    <a:pt x="352572" y="795549"/>
                  </a:lnTo>
                  <a:lnTo>
                    <a:pt x="307603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5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8" y="533723"/>
                  </a:lnTo>
                  <a:lnTo>
                    <a:pt x="10540" y="490631"/>
                  </a:lnTo>
                  <a:lnTo>
                    <a:pt x="2685" y="445662"/>
                  </a:lnTo>
                  <a:lnTo>
                    <a:pt x="0" y="399117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8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5" y="62137"/>
                  </a:lnTo>
                  <a:lnTo>
                    <a:pt x="223595" y="40566"/>
                  </a:lnTo>
                  <a:lnTo>
                    <a:pt x="264511" y="23267"/>
                  </a:lnTo>
                  <a:lnTo>
                    <a:pt x="307603" y="10540"/>
                  </a:lnTo>
                  <a:lnTo>
                    <a:pt x="352572" y="2685"/>
                  </a:lnTo>
                  <a:lnTo>
                    <a:pt x="399117" y="0"/>
                  </a:lnTo>
                  <a:lnTo>
                    <a:pt x="445663" y="2685"/>
                  </a:lnTo>
                  <a:lnTo>
                    <a:pt x="490631" y="10540"/>
                  </a:lnTo>
                  <a:lnTo>
                    <a:pt x="533723" y="23267"/>
                  </a:lnTo>
                  <a:lnTo>
                    <a:pt x="574639" y="40566"/>
                  </a:lnTo>
                  <a:lnTo>
                    <a:pt x="613079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9" y="352571"/>
                  </a:lnTo>
                  <a:lnTo>
                    <a:pt x="798234" y="399117"/>
                  </a:lnTo>
                  <a:lnTo>
                    <a:pt x="795549" y="445662"/>
                  </a:lnTo>
                  <a:lnTo>
                    <a:pt x="787693" y="490631"/>
                  </a:lnTo>
                  <a:lnTo>
                    <a:pt x="774966" y="533723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9" y="736096"/>
                  </a:lnTo>
                  <a:lnTo>
                    <a:pt x="574639" y="757667"/>
                  </a:lnTo>
                  <a:lnTo>
                    <a:pt x="533723" y="774966"/>
                  </a:lnTo>
                  <a:lnTo>
                    <a:pt x="490631" y="787693"/>
                  </a:lnTo>
                  <a:lnTo>
                    <a:pt x="445663" y="795549"/>
                  </a:lnTo>
                  <a:lnTo>
                    <a:pt x="399118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809551" y="5822031"/>
            <a:ext cx="21907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0" b="1">
                <a:solidFill>
                  <a:srgbClr val="00003B"/>
                </a:solidFill>
                <a:latin typeface="Tahoma"/>
                <a:cs typeface="Tahoma"/>
              </a:rPr>
              <a:t>F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16657" y="7209152"/>
            <a:ext cx="1000125" cy="1000125"/>
            <a:chOff x="7416657" y="7209152"/>
            <a:chExt cx="1000125" cy="100012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6657" y="7209152"/>
              <a:ext cx="1000124" cy="10001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519833" y="7312328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29" h="798829">
                  <a:moveTo>
                    <a:pt x="399117" y="798234"/>
                  </a:moveTo>
                  <a:lnTo>
                    <a:pt x="352572" y="795549"/>
                  </a:lnTo>
                  <a:lnTo>
                    <a:pt x="307603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5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9"/>
                  </a:lnTo>
                  <a:lnTo>
                    <a:pt x="23268" y="533723"/>
                  </a:lnTo>
                  <a:lnTo>
                    <a:pt x="10540" y="490631"/>
                  </a:lnTo>
                  <a:lnTo>
                    <a:pt x="2685" y="445663"/>
                  </a:lnTo>
                  <a:lnTo>
                    <a:pt x="0" y="399117"/>
                  </a:lnTo>
                  <a:lnTo>
                    <a:pt x="2685" y="352572"/>
                  </a:lnTo>
                  <a:lnTo>
                    <a:pt x="10540" y="307603"/>
                  </a:lnTo>
                  <a:lnTo>
                    <a:pt x="23268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5" y="62137"/>
                  </a:lnTo>
                  <a:lnTo>
                    <a:pt x="223595" y="40566"/>
                  </a:lnTo>
                  <a:lnTo>
                    <a:pt x="264511" y="23268"/>
                  </a:lnTo>
                  <a:lnTo>
                    <a:pt x="307603" y="10540"/>
                  </a:lnTo>
                  <a:lnTo>
                    <a:pt x="352572" y="2685"/>
                  </a:lnTo>
                  <a:lnTo>
                    <a:pt x="399117" y="0"/>
                  </a:lnTo>
                  <a:lnTo>
                    <a:pt x="445663" y="2685"/>
                  </a:lnTo>
                  <a:lnTo>
                    <a:pt x="490631" y="10540"/>
                  </a:lnTo>
                  <a:lnTo>
                    <a:pt x="533723" y="23268"/>
                  </a:lnTo>
                  <a:lnTo>
                    <a:pt x="574639" y="40566"/>
                  </a:lnTo>
                  <a:lnTo>
                    <a:pt x="613079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9" y="352572"/>
                  </a:lnTo>
                  <a:lnTo>
                    <a:pt x="798234" y="399117"/>
                  </a:lnTo>
                  <a:lnTo>
                    <a:pt x="795549" y="445663"/>
                  </a:lnTo>
                  <a:lnTo>
                    <a:pt x="787693" y="490631"/>
                  </a:lnTo>
                  <a:lnTo>
                    <a:pt x="774966" y="533723"/>
                  </a:lnTo>
                  <a:lnTo>
                    <a:pt x="757667" y="574639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9" y="736096"/>
                  </a:lnTo>
                  <a:lnTo>
                    <a:pt x="574639" y="757667"/>
                  </a:lnTo>
                  <a:lnTo>
                    <a:pt x="533723" y="774966"/>
                  </a:lnTo>
                  <a:lnTo>
                    <a:pt x="490631" y="787693"/>
                  </a:lnTo>
                  <a:lnTo>
                    <a:pt x="445663" y="795549"/>
                  </a:lnTo>
                  <a:lnTo>
                    <a:pt x="399117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791097" y="7493366"/>
            <a:ext cx="25590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60" b="1">
                <a:solidFill>
                  <a:srgbClr val="00003B"/>
                </a:solidFill>
                <a:latin typeface="Tahoma"/>
                <a:cs typeface="Tahoma"/>
              </a:rPr>
              <a:t>D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828837" y="2611631"/>
            <a:ext cx="331724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400" spc="-16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INTRODUCTION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28837" y="4250455"/>
            <a:ext cx="3824604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300" spc="-10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300" spc="-3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300" spc="-6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C</a:t>
            </a:r>
            <a:r>
              <a:rPr dirty="0" u="heavy" sz="3300" spc="-14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H</a:t>
            </a:r>
            <a:r>
              <a:rPr dirty="0" u="heavy" sz="3300" spc="-10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-</a:t>
            </a:r>
            <a:r>
              <a:rPr dirty="0" u="heavy" sz="3300" spc="-4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3300" spc="-10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300" spc="-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3300" spc="-6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C</a:t>
            </a:r>
            <a:r>
              <a:rPr dirty="0" u="heavy" sz="3300" spc="-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K</a:t>
            </a:r>
            <a:r>
              <a:rPr dirty="0" u="heavy" sz="3300" spc="-19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300" spc="-15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U</a:t>
            </a:r>
            <a:r>
              <a:rPr dirty="0" u="heavy" sz="3300" spc="-4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3300" spc="-3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300" spc="-20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D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28837" y="7427395"/>
            <a:ext cx="22606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300" spc="-12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DIAGRAMS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0879" y="3469976"/>
            <a:ext cx="363791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450" b="1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dirty="0" sz="5500" spc="95" b="1">
                <a:solidFill>
                  <a:srgbClr val="00003B"/>
                </a:solidFill>
                <a:latin typeface="Trebuchet MS"/>
                <a:cs typeface="Trebuchet MS"/>
              </a:rPr>
              <a:t>O</a:t>
            </a:r>
            <a:r>
              <a:rPr dirty="0" sz="5500" spc="160" b="1">
                <a:solidFill>
                  <a:srgbClr val="00003B"/>
                </a:solidFill>
                <a:latin typeface="Trebuchet MS"/>
                <a:cs typeface="Trebuchet MS"/>
              </a:rPr>
              <a:t>N</a:t>
            </a:r>
            <a:r>
              <a:rPr dirty="0" sz="5500" spc="-105" b="1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dirty="0" sz="5500" spc="-25" b="1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dirty="0" sz="5500" spc="160" b="1">
                <a:solidFill>
                  <a:srgbClr val="00003B"/>
                </a:solidFill>
                <a:latin typeface="Trebuchet MS"/>
                <a:cs typeface="Trebuchet MS"/>
              </a:rPr>
              <a:t>N</a:t>
            </a:r>
            <a:r>
              <a:rPr dirty="0" sz="5500" spc="-105" b="1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dirty="0" sz="5500" spc="515" b="1">
                <a:solidFill>
                  <a:srgbClr val="00003B"/>
                </a:solidFill>
                <a:latin typeface="Trebuchet MS"/>
                <a:cs typeface="Trebuchet MS"/>
              </a:rPr>
              <a:t>S</a:t>
            </a:r>
            <a:endParaRPr sz="55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28837" y="5838926"/>
            <a:ext cx="5211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300" spc="-17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3300" spc="-25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M</a:t>
            </a:r>
            <a:r>
              <a:rPr dirty="0" u="heavy" sz="3300" spc="-1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P</a:t>
            </a:r>
            <a:r>
              <a:rPr dirty="0" u="heavy" sz="3300" spc="-14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L</a:t>
            </a:r>
            <a:r>
              <a:rPr dirty="0" u="heavy" sz="3300" spc="-3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300" spc="-25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M</a:t>
            </a:r>
            <a:r>
              <a:rPr dirty="0" u="heavy" sz="3300" spc="-3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300" spc="-16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N</a:t>
            </a:r>
            <a:r>
              <a:rPr dirty="0" u="heavy" sz="3300" spc="-10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300" spc="-3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300" spc="-20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D</a:t>
            </a:r>
            <a:r>
              <a:rPr dirty="0" u="heavy" sz="3300" spc="-19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300" spc="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F</a:t>
            </a:r>
            <a:r>
              <a:rPr dirty="0" u="heavy" sz="3300" spc="-3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300" spc="-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3300" spc="-10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300" spc="-15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U</a:t>
            </a:r>
            <a:r>
              <a:rPr dirty="0" u="heavy" sz="3300" spc="-18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R</a:t>
            </a:r>
            <a:r>
              <a:rPr dirty="0" u="heavy" sz="3300" spc="-3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300" spc="-3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S</a:t>
            </a:r>
            <a:endParaRPr sz="3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6"/>
            <a:ext cx="8910609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96167" y="0"/>
            <a:ext cx="17699355" cy="9268460"/>
            <a:chOff x="596167" y="0"/>
            <a:chExt cx="17699355" cy="92684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3" y="0"/>
              <a:ext cx="5721860" cy="43860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167" y="1028703"/>
              <a:ext cx="17097374" cy="822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2"/>
            <a:ext cx="8910611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85862" y="0"/>
            <a:ext cx="17609820" cy="8985250"/>
            <a:chOff x="685862" y="0"/>
            <a:chExt cx="17609820" cy="89852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3" y="0"/>
              <a:ext cx="5721860" cy="43860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62" y="907384"/>
              <a:ext cx="16935449" cy="8067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5255"/>
            <a:chOff x="0" y="0"/>
            <a:chExt cx="1828800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7018" y="0"/>
              <a:ext cx="9790687" cy="1029479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380"/>
              <a:t>T</a:t>
            </a:r>
            <a:r>
              <a:rPr dirty="0" spc="-1015"/>
              <a:t>H</a:t>
            </a:r>
            <a:r>
              <a:rPr dirty="0" spc="-45"/>
              <a:t>A</a:t>
            </a:r>
            <a:r>
              <a:rPr dirty="0" spc="-515"/>
              <a:t>N</a:t>
            </a:r>
            <a:r>
              <a:rPr dirty="0" spc="-960"/>
              <a:t>K</a:t>
            </a:r>
            <a:r>
              <a:rPr dirty="0" spc="-1710"/>
              <a:t> </a:t>
            </a:r>
            <a:r>
              <a:rPr dirty="0" spc="-10"/>
              <a:t>Y</a:t>
            </a:r>
            <a:r>
              <a:rPr dirty="0" spc="-725"/>
              <a:t>O</a:t>
            </a:r>
            <a:r>
              <a:rPr dirty="0" spc="-670"/>
              <a:t>U</a:t>
            </a:r>
            <a:r>
              <a:rPr dirty="0" spc="-2105"/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5"/>
            <a:ext cx="8910610" cy="27719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02583" y="1826525"/>
            <a:ext cx="646620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100" b="1">
                <a:latin typeface="Trebuchet MS"/>
                <a:cs typeface="Trebuchet MS"/>
              </a:rPr>
              <a:t>INTRODUCTION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4167549"/>
            <a:ext cx="16200755" cy="3292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0"/>
              </a:spcBef>
            </a:pPr>
            <a:r>
              <a:rPr dirty="0" sz="2800" spc="15" i="1">
                <a:solidFill>
                  <a:srgbClr val="F7F7F7"/>
                </a:solidFill>
                <a:latin typeface="Verdana"/>
                <a:cs typeface="Verdana"/>
              </a:rPr>
              <a:t>SERL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5" i="1">
                <a:solidFill>
                  <a:srgbClr val="F7F7F7"/>
                </a:solidFill>
                <a:latin typeface="Verdana"/>
                <a:cs typeface="Verdana"/>
              </a:rPr>
              <a:t>WEBSITE</a:t>
            </a:r>
            <a:r>
              <a:rPr dirty="0" sz="2800" spc="1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-235" i="1">
                <a:solidFill>
                  <a:srgbClr val="F7F7F7"/>
                </a:solidFill>
                <a:latin typeface="Verdana"/>
                <a:cs typeface="Verdana"/>
              </a:rPr>
              <a:t>IS</a:t>
            </a:r>
            <a:r>
              <a:rPr dirty="0" sz="2800" spc="1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20" i="1">
                <a:solidFill>
                  <a:srgbClr val="F7F7F7"/>
                </a:solidFill>
                <a:latin typeface="Verdana"/>
                <a:cs typeface="Verdana"/>
              </a:rPr>
              <a:t>AIMED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0" i="1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dirty="0" sz="2800" spc="1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30" i="1">
                <a:solidFill>
                  <a:srgbClr val="F7F7F7"/>
                </a:solidFill>
                <a:latin typeface="Verdana"/>
                <a:cs typeface="Verdana"/>
              </a:rPr>
              <a:t>PROPAGATE</a:t>
            </a:r>
            <a:r>
              <a:rPr dirty="0" sz="2800" spc="1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55" i="1">
                <a:solidFill>
                  <a:srgbClr val="F7F7F7"/>
                </a:solidFill>
                <a:latin typeface="Verdana"/>
                <a:cs typeface="Verdana"/>
              </a:rPr>
              <a:t>INFORMATION</a:t>
            </a:r>
            <a:r>
              <a:rPr dirty="0" sz="2800" spc="1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-15" i="1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00" i="1">
                <a:solidFill>
                  <a:srgbClr val="F7F7F7"/>
                </a:solidFill>
                <a:latin typeface="Verdana"/>
                <a:cs typeface="Verdana"/>
              </a:rPr>
              <a:t>SOFTWARE</a:t>
            </a:r>
            <a:r>
              <a:rPr dirty="0" sz="2800" spc="1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20" i="1">
                <a:solidFill>
                  <a:srgbClr val="F7F7F7"/>
                </a:solidFill>
                <a:latin typeface="Verdana"/>
                <a:cs typeface="Verdana"/>
              </a:rPr>
              <a:t>ENGINEERING </a:t>
            </a:r>
            <a:r>
              <a:rPr dirty="0" sz="2800" spc="-969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75" i="1">
                <a:solidFill>
                  <a:srgbClr val="F7F7F7"/>
                </a:solidFill>
                <a:latin typeface="Verdana"/>
                <a:cs typeface="Verdana"/>
              </a:rPr>
              <a:t>RESERACH</a:t>
            </a:r>
            <a:r>
              <a:rPr dirty="0" sz="2800" spc="15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14" i="1">
                <a:solidFill>
                  <a:srgbClr val="F7F7F7"/>
                </a:solidFill>
                <a:latin typeface="Verdana"/>
                <a:cs typeface="Verdana"/>
              </a:rPr>
              <a:t>LABORATORY.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-155" i="1">
                <a:solidFill>
                  <a:srgbClr val="F7F7F7"/>
                </a:solidFill>
                <a:latin typeface="Verdana"/>
                <a:cs typeface="Verdana"/>
              </a:rPr>
              <a:t>IT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5" i="1">
                <a:solidFill>
                  <a:srgbClr val="F7F7F7"/>
                </a:solidFill>
                <a:latin typeface="Verdana"/>
                <a:cs typeface="Verdana"/>
              </a:rPr>
              <a:t>PROVIDES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55" i="1">
                <a:solidFill>
                  <a:srgbClr val="F7F7F7"/>
                </a:solidFill>
                <a:latin typeface="Verdana"/>
                <a:cs typeface="Verdana"/>
              </a:rPr>
              <a:t>INFORMATION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10" i="1">
                <a:solidFill>
                  <a:srgbClr val="F7F7F7"/>
                </a:solidFill>
                <a:latin typeface="Verdana"/>
                <a:cs typeface="Verdana"/>
              </a:rPr>
              <a:t>ABOUT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85" i="1">
                <a:solidFill>
                  <a:srgbClr val="F7F7F7"/>
                </a:solidFill>
                <a:latin typeface="Verdana"/>
                <a:cs typeface="Verdana"/>
              </a:rPr>
              <a:t>FACULTIES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75" i="1">
                <a:solidFill>
                  <a:srgbClr val="F7F7F7"/>
                </a:solidFill>
                <a:latin typeface="Verdana"/>
                <a:cs typeface="Verdana"/>
              </a:rPr>
              <a:t>AND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2800" spc="65" i="1">
                <a:solidFill>
                  <a:srgbClr val="F7F7F7"/>
                </a:solidFill>
                <a:latin typeface="Verdana"/>
                <a:cs typeface="Verdana"/>
              </a:rPr>
              <a:t>RESEARCHERS</a:t>
            </a:r>
            <a:r>
              <a:rPr dirty="0" sz="2800" spc="15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75" i="1">
                <a:solidFill>
                  <a:srgbClr val="F7F7F7"/>
                </a:solidFill>
                <a:latin typeface="Verdana"/>
                <a:cs typeface="Verdana"/>
              </a:rPr>
              <a:t>WHO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5" i="1">
                <a:solidFill>
                  <a:srgbClr val="F7F7F7"/>
                </a:solidFill>
                <a:latin typeface="Verdana"/>
                <a:cs typeface="Verdana"/>
              </a:rPr>
              <a:t>ARE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14" i="1">
                <a:solidFill>
                  <a:srgbClr val="F7F7F7"/>
                </a:solidFill>
                <a:latin typeface="Verdana"/>
                <a:cs typeface="Verdana"/>
              </a:rPr>
              <a:t>ACTIVELY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5" i="1">
                <a:solidFill>
                  <a:srgbClr val="F7F7F7"/>
                </a:solidFill>
                <a:latin typeface="Verdana"/>
                <a:cs typeface="Verdana"/>
              </a:rPr>
              <a:t>WORKING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20" i="1">
                <a:solidFill>
                  <a:srgbClr val="F7F7F7"/>
                </a:solidFill>
                <a:latin typeface="Verdana"/>
                <a:cs typeface="Verdana"/>
              </a:rPr>
              <a:t>ON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80" i="1">
                <a:solidFill>
                  <a:srgbClr val="F7F7F7"/>
                </a:solidFill>
                <a:latin typeface="Verdana"/>
                <a:cs typeface="Verdana"/>
              </a:rPr>
              <a:t>PROJECTS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75" i="1">
                <a:solidFill>
                  <a:srgbClr val="F7F7F7"/>
                </a:solidFill>
                <a:latin typeface="Verdana"/>
                <a:cs typeface="Verdana"/>
              </a:rPr>
              <a:t>AND</a:t>
            </a:r>
            <a:r>
              <a:rPr dirty="0" sz="2800" spc="15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80" i="1">
                <a:solidFill>
                  <a:srgbClr val="F7F7F7"/>
                </a:solidFill>
                <a:latin typeface="Verdana"/>
                <a:cs typeface="Verdana"/>
              </a:rPr>
              <a:t>PUBLICATIONS</a:t>
            </a:r>
            <a:endParaRPr sz="2800">
              <a:latin typeface="Verdana"/>
              <a:cs typeface="Verdana"/>
            </a:endParaRPr>
          </a:p>
          <a:p>
            <a:pPr marL="12700" marR="202565">
              <a:lnSpc>
                <a:spcPct val="109400"/>
              </a:lnSpc>
            </a:pPr>
            <a:r>
              <a:rPr dirty="0" sz="2800" spc="85" i="1">
                <a:solidFill>
                  <a:srgbClr val="F7F7F7"/>
                </a:solidFill>
                <a:latin typeface="Verdana"/>
                <a:cs typeface="Verdana"/>
              </a:rPr>
              <a:t>RELATED</a:t>
            </a:r>
            <a:r>
              <a:rPr dirty="0" sz="2800" spc="1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0" i="1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dirty="0" sz="2800" spc="17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00" i="1">
                <a:solidFill>
                  <a:srgbClr val="F7F7F7"/>
                </a:solidFill>
                <a:latin typeface="Verdana"/>
                <a:cs typeface="Verdana"/>
              </a:rPr>
              <a:t>SOFTWARE</a:t>
            </a:r>
            <a:r>
              <a:rPr dirty="0" sz="2800" spc="17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5" i="1">
                <a:solidFill>
                  <a:srgbClr val="F7F7F7"/>
                </a:solidFill>
                <a:latin typeface="Verdana"/>
                <a:cs typeface="Verdana"/>
              </a:rPr>
              <a:t>ENGINEERING.</a:t>
            </a:r>
            <a:r>
              <a:rPr dirty="0" sz="2800" spc="1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0" i="1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dirty="0" sz="2800" spc="17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5" i="1">
                <a:solidFill>
                  <a:srgbClr val="F7F7F7"/>
                </a:solidFill>
                <a:latin typeface="Verdana"/>
                <a:cs typeface="Verdana"/>
              </a:rPr>
              <a:t>WEBSITE</a:t>
            </a:r>
            <a:r>
              <a:rPr dirty="0" sz="2800" spc="17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85" i="1">
                <a:solidFill>
                  <a:srgbClr val="F7F7F7"/>
                </a:solidFill>
                <a:latin typeface="Verdana"/>
                <a:cs typeface="Verdana"/>
              </a:rPr>
              <a:t>ALSO</a:t>
            </a:r>
            <a:r>
              <a:rPr dirty="0" sz="2800" spc="17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5" i="1">
                <a:solidFill>
                  <a:srgbClr val="F7F7F7"/>
                </a:solidFill>
                <a:latin typeface="Verdana"/>
                <a:cs typeface="Verdana"/>
              </a:rPr>
              <a:t>PROVIDES</a:t>
            </a:r>
            <a:r>
              <a:rPr dirty="0" sz="2800" spc="1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60" i="1">
                <a:solidFill>
                  <a:srgbClr val="F7F7F7"/>
                </a:solidFill>
                <a:latin typeface="Verdana"/>
                <a:cs typeface="Verdana"/>
              </a:rPr>
              <a:t>RESOURCES </a:t>
            </a:r>
            <a:r>
              <a:rPr dirty="0" sz="2800" spc="6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85" i="1">
                <a:solidFill>
                  <a:srgbClr val="F7F7F7"/>
                </a:solidFill>
                <a:latin typeface="Verdana"/>
                <a:cs typeface="Verdana"/>
              </a:rPr>
              <a:t>RELATED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0" i="1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5" i="1">
                <a:solidFill>
                  <a:srgbClr val="F7F7F7"/>
                </a:solidFill>
                <a:latin typeface="Verdana"/>
                <a:cs typeface="Verdana"/>
              </a:rPr>
              <a:t>SERL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-5" i="1">
                <a:solidFill>
                  <a:srgbClr val="F7F7F7"/>
                </a:solidFill>
                <a:latin typeface="Verdana"/>
                <a:cs typeface="Verdana"/>
              </a:rPr>
              <a:t>FOR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45" i="1">
                <a:solidFill>
                  <a:srgbClr val="F7F7F7"/>
                </a:solidFill>
                <a:latin typeface="Verdana"/>
                <a:cs typeface="Verdana"/>
              </a:rPr>
              <a:t>THOSE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75" i="1">
                <a:solidFill>
                  <a:srgbClr val="F7F7F7"/>
                </a:solidFill>
                <a:latin typeface="Verdana"/>
                <a:cs typeface="Verdana"/>
              </a:rPr>
              <a:t>WHO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5" i="1">
                <a:solidFill>
                  <a:srgbClr val="F7F7F7"/>
                </a:solidFill>
                <a:latin typeface="Verdana"/>
                <a:cs typeface="Verdana"/>
              </a:rPr>
              <a:t>ARE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5" i="1">
                <a:solidFill>
                  <a:srgbClr val="F7F7F7"/>
                </a:solidFill>
                <a:latin typeface="Verdana"/>
                <a:cs typeface="Verdana"/>
              </a:rPr>
              <a:t>INTERESTED.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ONE-CLICK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85" i="1">
                <a:solidFill>
                  <a:srgbClr val="F7F7F7"/>
                </a:solidFill>
                <a:latin typeface="Verdana"/>
                <a:cs typeface="Verdana"/>
              </a:rPr>
              <a:t>FEATURE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-15" i="1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0" i="1">
                <a:solidFill>
                  <a:srgbClr val="F7F7F7"/>
                </a:solidFill>
                <a:latin typeface="Verdana"/>
                <a:cs typeface="Verdana"/>
              </a:rPr>
              <a:t>THE </a:t>
            </a:r>
            <a:r>
              <a:rPr dirty="0" sz="2800" spc="-969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5" i="1">
                <a:solidFill>
                  <a:srgbClr val="F7F7F7"/>
                </a:solidFill>
                <a:latin typeface="Verdana"/>
                <a:cs typeface="Verdana"/>
              </a:rPr>
              <a:t>WEBSITE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40" i="1">
                <a:solidFill>
                  <a:srgbClr val="F7F7F7"/>
                </a:solidFill>
                <a:latin typeface="Verdana"/>
                <a:cs typeface="Verdana"/>
              </a:rPr>
              <a:t>WILL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60" i="1">
                <a:solidFill>
                  <a:srgbClr val="F7F7F7"/>
                </a:solidFill>
                <a:latin typeface="Verdana"/>
                <a:cs typeface="Verdana"/>
              </a:rPr>
              <a:t>SAVE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0" i="1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80" i="1">
                <a:solidFill>
                  <a:srgbClr val="F7F7F7"/>
                </a:solidFill>
                <a:latin typeface="Verdana"/>
                <a:cs typeface="Verdana"/>
              </a:rPr>
              <a:t>LOT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-15" i="1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i="1">
                <a:solidFill>
                  <a:srgbClr val="F7F7F7"/>
                </a:solidFill>
                <a:latin typeface="Verdana"/>
                <a:cs typeface="Verdana"/>
              </a:rPr>
              <a:t>TIME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-15" i="1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5" i="1">
                <a:solidFill>
                  <a:srgbClr val="F7F7F7"/>
                </a:solidFill>
                <a:latin typeface="Verdana"/>
                <a:cs typeface="Verdana"/>
              </a:rPr>
              <a:t>USERS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75" i="1">
                <a:solidFill>
                  <a:srgbClr val="F7F7F7"/>
                </a:solidFill>
                <a:latin typeface="Verdana"/>
                <a:cs typeface="Verdana"/>
              </a:rPr>
              <a:t>WHO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70" i="1">
                <a:solidFill>
                  <a:srgbClr val="F7F7F7"/>
                </a:solidFill>
                <a:latin typeface="Verdana"/>
                <a:cs typeface="Verdana"/>
              </a:rPr>
              <a:t>HAVE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0" i="1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-80" i="1">
                <a:solidFill>
                  <a:srgbClr val="F7F7F7"/>
                </a:solidFill>
                <a:latin typeface="Verdana"/>
                <a:cs typeface="Verdana"/>
              </a:rPr>
              <a:t>VISIT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30" i="1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dirty="0" sz="2800" spc="16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5" i="1">
                <a:solidFill>
                  <a:srgbClr val="F7F7F7"/>
                </a:solidFill>
                <a:latin typeface="Verdana"/>
                <a:cs typeface="Verdana"/>
              </a:rPr>
              <a:t>SERL</a:t>
            </a:r>
            <a:r>
              <a:rPr dirty="0" sz="2800" spc="15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-5" i="1">
                <a:solidFill>
                  <a:srgbClr val="F7F7F7"/>
                </a:solidFill>
                <a:latin typeface="Verdana"/>
                <a:cs typeface="Verdana"/>
              </a:rPr>
              <a:t>FOR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2800" spc="125" i="1">
                <a:solidFill>
                  <a:srgbClr val="F7F7F7"/>
                </a:solidFill>
                <a:latin typeface="Verdana"/>
                <a:cs typeface="Verdana"/>
              </a:rPr>
              <a:t>SMALL</a:t>
            </a:r>
            <a:r>
              <a:rPr dirty="0" sz="2800" spc="135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65" i="1">
                <a:solidFill>
                  <a:srgbClr val="F7F7F7"/>
                </a:solidFill>
                <a:latin typeface="Verdana"/>
                <a:cs typeface="Verdana"/>
              </a:rPr>
              <a:t>REASONS</a:t>
            </a:r>
            <a:r>
              <a:rPr dirty="0" sz="2800" spc="14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spc="100" i="1">
                <a:solidFill>
                  <a:srgbClr val="F7F7F7"/>
                </a:solidFill>
                <a:latin typeface="Verdana"/>
                <a:cs typeface="Verdana"/>
              </a:rPr>
              <a:t>AT</a:t>
            </a:r>
            <a:r>
              <a:rPr dirty="0" sz="2800" spc="140" i="1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2800" i="1">
                <a:solidFill>
                  <a:srgbClr val="F7F7F7"/>
                </a:solidFill>
                <a:latin typeface="Verdana"/>
                <a:cs typeface="Verdana"/>
              </a:rPr>
              <a:t>TIMES.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3535" y="0"/>
            <a:ext cx="5721858" cy="43860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16657" y="2241717"/>
            <a:ext cx="1000125" cy="1000125"/>
            <a:chOff x="7416657" y="2241717"/>
            <a:chExt cx="1000125" cy="100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657" y="2241717"/>
              <a:ext cx="1000124" cy="10001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19833" y="2344891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29" h="798830">
                  <a:moveTo>
                    <a:pt x="399121" y="798234"/>
                  </a:moveTo>
                  <a:lnTo>
                    <a:pt x="352572" y="795549"/>
                  </a:lnTo>
                  <a:lnTo>
                    <a:pt x="307603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5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8" y="533722"/>
                  </a:lnTo>
                  <a:lnTo>
                    <a:pt x="10540" y="490631"/>
                  </a:lnTo>
                  <a:lnTo>
                    <a:pt x="2685" y="445662"/>
                  </a:lnTo>
                  <a:lnTo>
                    <a:pt x="0" y="399117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8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5" y="62137"/>
                  </a:lnTo>
                  <a:lnTo>
                    <a:pt x="223595" y="40566"/>
                  </a:lnTo>
                  <a:lnTo>
                    <a:pt x="264511" y="23267"/>
                  </a:lnTo>
                  <a:lnTo>
                    <a:pt x="307603" y="10540"/>
                  </a:lnTo>
                  <a:lnTo>
                    <a:pt x="352572" y="2685"/>
                  </a:lnTo>
                  <a:lnTo>
                    <a:pt x="399117" y="0"/>
                  </a:lnTo>
                  <a:lnTo>
                    <a:pt x="445663" y="2685"/>
                  </a:lnTo>
                  <a:lnTo>
                    <a:pt x="490631" y="10540"/>
                  </a:lnTo>
                  <a:lnTo>
                    <a:pt x="533723" y="23267"/>
                  </a:lnTo>
                  <a:lnTo>
                    <a:pt x="574639" y="40566"/>
                  </a:lnTo>
                  <a:lnTo>
                    <a:pt x="613079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9" y="352571"/>
                  </a:lnTo>
                  <a:lnTo>
                    <a:pt x="798234" y="399117"/>
                  </a:lnTo>
                  <a:lnTo>
                    <a:pt x="795549" y="445662"/>
                  </a:lnTo>
                  <a:lnTo>
                    <a:pt x="787693" y="490631"/>
                  </a:lnTo>
                  <a:lnTo>
                    <a:pt x="774966" y="533722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9" y="736096"/>
                  </a:lnTo>
                  <a:lnTo>
                    <a:pt x="574639" y="757667"/>
                  </a:lnTo>
                  <a:lnTo>
                    <a:pt x="533723" y="774966"/>
                  </a:lnTo>
                  <a:lnTo>
                    <a:pt x="490631" y="787693"/>
                  </a:lnTo>
                  <a:lnTo>
                    <a:pt x="445663" y="795549"/>
                  </a:lnTo>
                  <a:lnTo>
                    <a:pt x="399121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813868" y="2525929"/>
            <a:ext cx="21018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50" b="1">
                <a:solidFill>
                  <a:srgbClr val="00003B"/>
                </a:solidFill>
                <a:latin typeface="Tahoma"/>
                <a:cs typeface="Tahoma"/>
              </a:rPr>
              <a:t>J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16657" y="3806987"/>
            <a:ext cx="1000125" cy="1000125"/>
            <a:chOff x="7416657" y="3806987"/>
            <a:chExt cx="1000125" cy="10001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6657" y="3806987"/>
              <a:ext cx="1000124" cy="10001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19833" y="3910161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29" h="798829">
                  <a:moveTo>
                    <a:pt x="399118" y="798234"/>
                  </a:moveTo>
                  <a:lnTo>
                    <a:pt x="352572" y="795549"/>
                  </a:lnTo>
                  <a:lnTo>
                    <a:pt x="307603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5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8" y="533722"/>
                  </a:lnTo>
                  <a:lnTo>
                    <a:pt x="10540" y="490631"/>
                  </a:lnTo>
                  <a:lnTo>
                    <a:pt x="2685" y="445662"/>
                  </a:lnTo>
                  <a:lnTo>
                    <a:pt x="0" y="399117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8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5" y="62137"/>
                  </a:lnTo>
                  <a:lnTo>
                    <a:pt x="223595" y="40566"/>
                  </a:lnTo>
                  <a:lnTo>
                    <a:pt x="264511" y="23267"/>
                  </a:lnTo>
                  <a:lnTo>
                    <a:pt x="307603" y="10540"/>
                  </a:lnTo>
                  <a:lnTo>
                    <a:pt x="352572" y="2685"/>
                  </a:lnTo>
                  <a:lnTo>
                    <a:pt x="399117" y="0"/>
                  </a:lnTo>
                  <a:lnTo>
                    <a:pt x="445663" y="2685"/>
                  </a:lnTo>
                  <a:lnTo>
                    <a:pt x="490631" y="10540"/>
                  </a:lnTo>
                  <a:lnTo>
                    <a:pt x="533723" y="23267"/>
                  </a:lnTo>
                  <a:lnTo>
                    <a:pt x="574639" y="40566"/>
                  </a:lnTo>
                  <a:lnTo>
                    <a:pt x="613079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9" y="352571"/>
                  </a:lnTo>
                  <a:lnTo>
                    <a:pt x="798234" y="399117"/>
                  </a:lnTo>
                  <a:lnTo>
                    <a:pt x="795549" y="445662"/>
                  </a:lnTo>
                  <a:lnTo>
                    <a:pt x="787693" y="490631"/>
                  </a:lnTo>
                  <a:lnTo>
                    <a:pt x="774966" y="533722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9" y="736096"/>
                  </a:lnTo>
                  <a:lnTo>
                    <a:pt x="574639" y="757667"/>
                  </a:lnTo>
                  <a:lnTo>
                    <a:pt x="533723" y="774966"/>
                  </a:lnTo>
                  <a:lnTo>
                    <a:pt x="490631" y="787693"/>
                  </a:lnTo>
                  <a:lnTo>
                    <a:pt x="445663" y="795549"/>
                  </a:lnTo>
                  <a:lnTo>
                    <a:pt x="399118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797794" y="4091199"/>
            <a:ext cx="24257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 b="1">
                <a:solidFill>
                  <a:srgbClr val="00003B"/>
                </a:solidFill>
                <a:latin typeface="Tahoma"/>
                <a:cs typeface="Tahoma"/>
              </a:rPr>
              <a:t>P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16657" y="5537813"/>
            <a:ext cx="1000125" cy="1000125"/>
            <a:chOff x="7416657" y="5537813"/>
            <a:chExt cx="1000125" cy="100012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657" y="5537813"/>
              <a:ext cx="1000124" cy="10001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19833" y="5640993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29" h="798829">
                  <a:moveTo>
                    <a:pt x="399124" y="798234"/>
                  </a:moveTo>
                  <a:lnTo>
                    <a:pt x="352572" y="795549"/>
                  </a:lnTo>
                  <a:lnTo>
                    <a:pt x="307603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5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8" y="533722"/>
                  </a:lnTo>
                  <a:lnTo>
                    <a:pt x="10540" y="490631"/>
                  </a:lnTo>
                  <a:lnTo>
                    <a:pt x="2685" y="445662"/>
                  </a:lnTo>
                  <a:lnTo>
                    <a:pt x="0" y="399117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8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5" y="62137"/>
                  </a:lnTo>
                  <a:lnTo>
                    <a:pt x="223595" y="40566"/>
                  </a:lnTo>
                  <a:lnTo>
                    <a:pt x="264511" y="23267"/>
                  </a:lnTo>
                  <a:lnTo>
                    <a:pt x="307603" y="10540"/>
                  </a:lnTo>
                  <a:lnTo>
                    <a:pt x="352572" y="2685"/>
                  </a:lnTo>
                  <a:lnTo>
                    <a:pt x="399117" y="0"/>
                  </a:lnTo>
                  <a:lnTo>
                    <a:pt x="445663" y="2685"/>
                  </a:lnTo>
                  <a:lnTo>
                    <a:pt x="490631" y="10540"/>
                  </a:lnTo>
                  <a:lnTo>
                    <a:pt x="533723" y="23267"/>
                  </a:lnTo>
                  <a:lnTo>
                    <a:pt x="574639" y="40566"/>
                  </a:lnTo>
                  <a:lnTo>
                    <a:pt x="613079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9" y="352571"/>
                  </a:lnTo>
                  <a:lnTo>
                    <a:pt x="798234" y="399117"/>
                  </a:lnTo>
                  <a:lnTo>
                    <a:pt x="795549" y="445662"/>
                  </a:lnTo>
                  <a:lnTo>
                    <a:pt x="787693" y="490631"/>
                  </a:lnTo>
                  <a:lnTo>
                    <a:pt x="774966" y="533722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9" y="736096"/>
                  </a:lnTo>
                  <a:lnTo>
                    <a:pt x="574639" y="757667"/>
                  </a:lnTo>
                  <a:lnTo>
                    <a:pt x="533723" y="774966"/>
                  </a:lnTo>
                  <a:lnTo>
                    <a:pt x="490631" y="787693"/>
                  </a:lnTo>
                  <a:lnTo>
                    <a:pt x="445663" y="795549"/>
                  </a:lnTo>
                  <a:lnTo>
                    <a:pt x="399124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786632" y="5822031"/>
            <a:ext cx="2647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5" b="1">
                <a:solidFill>
                  <a:srgbClr val="00003B"/>
                </a:solidFill>
                <a:latin typeface="Tahoma"/>
                <a:cs typeface="Tahoma"/>
              </a:rPr>
              <a:t>H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16657" y="7209150"/>
            <a:ext cx="1000125" cy="1000125"/>
            <a:chOff x="7416657" y="7209150"/>
            <a:chExt cx="1000125" cy="100012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657" y="7209150"/>
              <a:ext cx="1000124" cy="10001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519833" y="7312327"/>
              <a:ext cx="798830" cy="798830"/>
            </a:xfrm>
            <a:custGeom>
              <a:avLst/>
              <a:gdLst/>
              <a:ahLst/>
              <a:cxnLst/>
              <a:rect l="l" t="t" r="r" b="b"/>
              <a:pathLst>
                <a:path w="798829" h="798829">
                  <a:moveTo>
                    <a:pt x="399122" y="798234"/>
                  </a:moveTo>
                  <a:lnTo>
                    <a:pt x="352572" y="795549"/>
                  </a:lnTo>
                  <a:lnTo>
                    <a:pt x="307603" y="787693"/>
                  </a:lnTo>
                  <a:lnTo>
                    <a:pt x="264511" y="774966"/>
                  </a:lnTo>
                  <a:lnTo>
                    <a:pt x="223595" y="757667"/>
                  </a:lnTo>
                  <a:lnTo>
                    <a:pt x="185155" y="736096"/>
                  </a:lnTo>
                  <a:lnTo>
                    <a:pt x="149489" y="710552"/>
                  </a:lnTo>
                  <a:lnTo>
                    <a:pt x="116898" y="681335"/>
                  </a:lnTo>
                  <a:lnTo>
                    <a:pt x="87681" y="648744"/>
                  </a:lnTo>
                  <a:lnTo>
                    <a:pt x="62137" y="613079"/>
                  </a:lnTo>
                  <a:lnTo>
                    <a:pt x="40566" y="574638"/>
                  </a:lnTo>
                  <a:lnTo>
                    <a:pt x="23268" y="533722"/>
                  </a:lnTo>
                  <a:lnTo>
                    <a:pt x="10540" y="490630"/>
                  </a:lnTo>
                  <a:lnTo>
                    <a:pt x="2685" y="445662"/>
                  </a:lnTo>
                  <a:lnTo>
                    <a:pt x="0" y="399116"/>
                  </a:lnTo>
                  <a:lnTo>
                    <a:pt x="2685" y="352571"/>
                  </a:lnTo>
                  <a:lnTo>
                    <a:pt x="10540" y="307603"/>
                  </a:lnTo>
                  <a:lnTo>
                    <a:pt x="23268" y="264511"/>
                  </a:lnTo>
                  <a:lnTo>
                    <a:pt x="40566" y="223595"/>
                  </a:lnTo>
                  <a:lnTo>
                    <a:pt x="62137" y="185155"/>
                  </a:lnTo>
                  <a:lnTo>
                    <a:pt x="87681" y="149489"/>
                  </a:lnTo>
                  <a:lnTo>
                    <a:pt x="116898" y="116898"/>
                  </a:lnTo>
                  <a:lnTo>
                    <a:pt x="149489" y="87681"/>
                  </a:lnTo>
                  <a:lnTo>
                    <a:pt x="185155" y="62137"/>
                  </a:lnTo>
                  <a:lnTo>
                    <a:pt x="223595" y="40566"/>
                  </a:lnTo>
                  <a:lnTo>
                    <a:pt x="264511" y="23268"/>
                  </a:lnTo>
                  <a:lnTo>
                    <a:pt x="307603" y="10540"/>
                  </a:lnTo>
                  <a:lnTo>
                    <a:pt x="352572" y="2685"/>
                  </a:lnTo>
                  <a:lnTo>
                    <a:pt x="399117" y="0"/>
                  </a:lnTo>
                  <a:lnTo>
                    <a:pt x="445663" y="2685"/>
                  </a:lnTo>
                  <a:lnTo>
                    <a:pt x="490631" y="10540"/>
                  </a:lnTo>
                  <a:lnTo>
                    <a:pt x="533723" y="23268"/>
                  </a:lnTo>
                  <a:lnTo>
                    <a:pt x="574639" y="40566"/>
                  </a:lnTo>
                  <a:lnTo>
                    <a:pt x="613079" y="62137"/>
                  </a:lnTo>
                  <a:lnTo>
                    <a:pt x="648744" y="87681"/>
                  </a:lnTo>
                  <a:lnTo>
                    <a:pt x="681335" y="116898"/>
                  </a:lnTo>
                  <a:lnTo>
                    <a:pt x="710552" y="149489"/>
                  </a:lnTo>
                  <a:lnTo>
                    <a:pt x="736096" y="185155"/>
                  </a:lnTo>
                  <a:lnTo>
                    <a:pt x="757667" y="223595"/>
                  </a:lnTo>
                  <a:lnTo>
                    <a:pt x="774966" y="264511"/>
                  </a:lnTo>
                  <a:lnTo>
                    <a:pt x="787693" y="307603"/>
                  </a:lnTo>
                  <a:lnTo>
                    <a:pt x="795549" y="352571"/>
                  </a:lnTo>
                  <a:lnTo>
                    <a:pt x="798234" y="399116"/>
                  </a:lnTo>
                  <a:lnTo>
                    <a:pt x="795549" y="445662"/>
                  </a:lnTo>
                  <a:lnTo>
                    <a:pt x="787693" y="490630"/>
                  </a:lnTo>
                  <a:lnTo>
                    <a:pt x="774966" y="533722"/>
                  </a:lnTo>
                  <a:lnTo>
                    <a:pt x="757667" y="574638"/>
                  </a:lnTo>
                  <a:lnTo>
                    <a:pt x="736096" y="613079"/>
                  </a:lnTo>
                  <a:lnTo>
                    <a:pt x="710552" y="648744"/>
                  </a:lnTo>
                  <a:lnTo>
                    <a:pt x="681335" y="681335"/>
                  </a:lnTo>
                  <a:lnTo>
                    <a:pt x="648744" y="710552"/>
                  </a:lnTo>
                  <a:lnTo>
                    <a:pt x="613079" y="736096"/>
                  </a:lnTo>
                  <a:lnTo>
                    <a:pt x="574639" y="757667"/>
                  </a:lnTo>
                  <a:lnTo>
                    <a:pt x="533723" y="774966"/>
                  </a:lnTo>
                  <a:lnTo>
                    <a:pt x="490631" y="787693"/>
                  </a:lnTo>
                  <a:lnTo>
                    <a:pt x="445663" y="795549"/>
                  </a:lnTo>
                  <a:lnTo>
                    <a:pt x="399122" y="7982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798687" y="7493365"/>
            <a:ext cx="2406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45" b="1">
                <a:solidFill>
                  <a:srgbClr val="00003B"/>
                </a:solidFill>
                <a:latin typeface="Tahoma"/>
                <a:cs typeface="Tahoma"/>
              </a:rPr>
              <a:t>C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82115" y="3084677"/>
            <a:ext cx="291465" cy="38100"/>
          </a:xfrm>
          <a:custGeom>
            <a:avLst/>
            <a:gdLst/>
            <a:ahLst/>
            <a:cxnLst/>
            <a:rect l="l" t="t" r="r" b="b"/>
            <a:pathLst>
              <a:path w="291465" h="38100">
                <a:moveTo>
                  <a:pt x="290937" y="38099"/>
                </a:moveTo>
                <a:lnTo>
                  <a:pt x="0" y="38099"/>
                </a:lnTo>
                <a:lnTo>
                  <a:pt x="0" y="0"/>
                </a:lnTo>
                <a:lnTo>
                  <a:pt x="290937" y="0"/>
                </a:lnTo>
                <a:lnTo>
                  <a:pt x="290937" y="38099"/>
                </a:lnTo>
                <a:close/>
              </a:path>
            </a:pathLst>
          </a:custGeom>
          <a:solidFill>
            <a:srgbClr val="0000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828837" y="2611633"/>
            <a:ext cx="215709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400" spc="-6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Javascri</a:t>
            </a:r>
            <a:r>
              <a:rPr dirty="0" sz="3400" spc="-60" b="1">
                <a:solidFill>
                  <a:srgbClr val="00003B"/>
                </a:solidFill>
                <a:latin typeface="Tahoma"/>
                <a:cs typeface="Tahoma"/>
              </a:rPr>
              <a:t>pt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28837" y="4250454"/>
            <a:ext cx="87884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300" spc="-1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P</a:t>
            </a:r>
            <a:r>
              <a:rPr dirty="0" u="heavy" sz="3300" spc="-14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H</a:t>
            </a:r>
            <a:r>
              <a:rPr dirty="0" u="heavy" sz="3300" spc="-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P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28837" y="5871464"/>
            <a:ext cx="139001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300" spc="-15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HTML5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28837" y="7427396"/>
            <a:ext cx="107251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300" spc="-6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C</a:t>
            </a:r>
            <a:r>
              <a:rPr dirty="0" u="heavy" sz="3300" spc="-40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SS</a:t>
            </a:r>
            <a:r>
              <a:rPr dirty="0" u="heavy" sz="3300" spc="-125" b="1">
                <a:solidFill>
                  <a:srgbClr val="00003B"/>
                </a:solidFill>
                <a:uFill>
                  <a:solidFill>
                    <a:srgbClr val="00003B"/>
                  </a:solidFill>
                </a:uFill>
                <a:latin typeface="Tahoma"/>
                <a:cs typeface="Tahoma"/>
              </a:rPr>
              <a:t>3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6000" y="3548102"/>
            <a:ext cx="446532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500" spc="-105" b="1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dirty="0" sz="5500" spc="-25" b="1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dirty="0" sz="5500" spc="450" b="1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dirty="0" sz="5500" spc="-25" b="1">
                <a:solidFill>
                  <a:srgbClr val="00003B"/>
                </a:solidFill>
                <a:latin typeface="Trebuchet MS"/>
                <a:cs typeface="Trebuchet MS"/>
              </a:rPr>
              <a:t>H</a:t>
            </a:r>
            <a:r>
              <a:rPr dirty="0" sz="5500" spc="1225" b="1">
                <a:solidFill>
                  <a:srgbClr val="00003B"/>
                </a:solidFill>
                <a:latin typeface="Trebuchet MS"/>
                <a:cs typeface="Trebuchet MS"/>
              </a:rPr>
              <a:t>-</a:t>
            </a:r>
            <a:r>
              <a:rPr dirty="0" sz="5500" spc="509" b="1">
                <a:solidFill>
                  <a:srgbClr val="00003B"/>
                </a:solidFill>
                <a:latin typeface="Trebuchet MS"/>
                <a:cs typeface="Trebuchet MS"/>
              </a:rPr>
              <a:t>S</a:t>
            </a:r>
            <a:r>
              <a:rPr dirty="0" sz="5500" spc="-105" b="1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dirty="0" sz="5500" spc="210" b="1">
                <a:solidFill>
                  <a:srgbClr val="00003B"/>
                </a:solidFill>
                <a:latin typeface="Trebuchet MS"/>
                <a:cs typeface="Trebuchet MS"/>
              </a:rPr>
              <a:t>A</a:t>
            </a:r>
            <a:r>
              <a:rPr dirty="0" sz="5500" spc="450" b="1">
                <a:solidFill>
                  <a:srgbClr val="00003B"/>
                </a:solidFill>
                <a:latin typeface="Trebuchet MS"/>
                <a:cs typeface="Trebuchet MS"/>
              </a:rPr>
              <a:t>C</a:t>
            </a:r>
            <a:r>
              <a:rPr dirty="0" sz="5500" spc="165" b="1">
                <a:solidFill>
                  <a:srgbClr val="00003B"/>
                </a:solidFill>
                <a:latin typeface="Trebuchet MS"/>
                <a:cs typeface="Trebuchet MS"/>
              </a:rPr>
              <a:t>K  </a:t>
            </a:r>
            <a:r>
              <a:rPr dirty="0" sz="5500" spc="175" b="1">
                <a:solidFill>
                  <a:srgbClr val="00003B"/>
                </a:solidFill>
                <a:latin typeface="Trebuchet MS"/>
                <a:cs typeface="Trebuchet MS"/>
              </a:rPr>
              <a:t>USED</a:t>
            </a:r>
            <a:endParaRPr sz="5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070009"/>
            <a:ext cx="1050734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20" b="1">
                <a:solidFill>
                  <a:srgbClr val="00003B"/>
                </a:solidFill>
                <a:latin typeface="Trebuchet MS"/>
                <a:cs typeface="Trebuchet MS"/>
              </a:rPr>
              <a:t>I</a:t>
            </a:r>
            <a:r>
              <a:rPr dirty="0" sz="7000" spc="690" b="1">
                <a:solidFill>
                  <a:srgbClr val="00003B"/>
                </a:solidFill>
                <a:latin typeface="Trebuchet MS"/>
                <a:cs typeface="Trebuchet MS"/>
              </a:rPr>
              <a:t>M</a:t>
            </a:r>
            <a:r>
              <a:rPr dirty="0" sz="7000" spc="-15" b="1">
                <a:solidFill>
                  <a:srgbClr val="00003B"/>
                </a:solidFill>
                <a:latin typeface="Trebuchet MS"/>
                <a:cs typeface="Trebuchet MS"/>
              </a:rPr>
              <a:t>P</a:t>
            </a:r>
            <a:r>
              <a:rPr dirty="0" sz="7000" spc="-130" b="1">
                <a:solidFill>
                  <a:srgbClr val="00003B"/>
                </a:solidFill>
                <a:latin typeface="Trebuchet MS"/>
                <a:cs typeface="Trebuchet MS"/>
              </a:rPr>
              <a:t>L</a:t>
            </a:r>
            <a:r>
              <a:rPr dirty="0" sz="7000" spc="-25" b="1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dirty="0" sz="7000" spc="690" b="1">
                <a:solidFill>
                  <a:srgbClr val="00003B"/>
                </a:solidFill>
                <a:latin typeface="Trebuchet MS"/>
                <a:cs typeface="Trebuchet MS"/>
              </a:rPr>
              <a:t>M</a:t>
            </a:r>
            <a:r>
              <a:rPr dirty="0" sz="7000" spc="-25" b="1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dirty="0" sz="7000" spc="204" b="1">
                <a:solidFill>
                  <a:srgbClr val="00003B"/>
                </a:solidFill>
                <a:latin typeface="Trebuchet MS"/>
                <a:cs typeface="Trebuchet MS"/>
              </a:rPr>
              <a:t>N</a:t>
            </a:r>
            <a:r>
              <a:rPr dirty="0" sz="7000" spc="-130" b="1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dirty="0" sz="7000" spc="-25" b="1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dirty="0" sz="7000" spc="240" b="1">
                <a:solidFill>
                  <a:srgbClr val="00003B"/>
                </a:solidFill>
                <a:latin typeface="Trebuchet MS"/>
                <a:cs typeface="Trebuchet MS"/>
              </a:rPr>
              <a:t>D</a:t>
            </a:r>
            <a:r>
              <a:rPr dirty="0" sz="7000" spc="-500" b="1">
                <a:solidFill>
                  <a:srgbClr val="00003B"/>
                </a:solidFill>
                <a:latin typeface="Trebuchet MS"/>
                <a:cs typeface="Trebuchet MS"/>
              </a:rPr>
              <a:t> </a:t>
            </a:r>
            <a:r>
              <a:rPr dirty="0" sz="7000" spc="-520" b="1">
                <a:solidFill>
                  <a:srgbClr val="00003B"/>
                </a:solidFill>
                <a:latin typeface="Trebuchet MS"/>
                <a:cs typeface="Trebuchet MS"/>
              </a:rPr>
              <a:t>F</a:t>
            </a:r>
            <a:r>
              <a:rPr dirty="0" sz="7000" spc="-25" b="1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dirty="0" sz="7000" spc="270" b="1">
                <a:solidFill>
                  <a:srgbClr val="00003B"/>
                </a:solidFill>
                <a:latin typeface="Trebuchet MS"/>
                <a:cs typeface="Trebuchet MS"/>
              </a:rPr>
              <a:t>A</a:t>
            </a:r>
            <a:r>
              <a:rPr dirty="0" sz="7000" spc="-130" b="1">
                <a:solidFill>
                  <a:srgbClr val="00003B"/>
                </a:solidFill>
                <a:latin typeface="Trebuchet MS"/>
                <a:cs typeface="Trebuchet MS"/>
              </a:rPr>
              <a:t>T</a:t>
            </a:r>
            <a:r>
              <a:rPr dirty="0" sz="7000" spc="45" b="1">
                <a:solidFill>
                  <a:srgbClr val="00003B"/>
                </a:solidFill>
                <a:latin typeface="Trebuchet MS"/>
                <a:cs typeface="Trebuchet MS"/>
              </a:rPr>
              <a:t>U</a:t>
            </a:r>
            <a:r>
              <a:rPr dirty="0" sz="7000" spc="-25" b="1">
                <a:solidFill>
                  <a:srgbClr val="00003B"/>
                </a:solidFill>
                <a:latin typeface="Trebuchet MS"/>
                <a:cs typeface="Trebuchet MS"/>
              </a:rPr>
              <a:t>R</a:t>
            </a:r>
            <a:r>
              <a:rPr dirty="0" sz="7000" spc="-25" b="1">
                <a:solidFill>
                  <a:srgbClr val="00003B"/>
                </a:solidFill>
                <a:latin typeface="Trebuchet MS"/>
                <a:cs typeface="Trebuchet MS"/>
              </a:rPr>
              <a:t>E</a:t>
            </a:r>
            <a:r>
              <a:rPr dirty="0" sz="7000" spc="655" b="1">
                <a:solidFill>
                  <a:srgbClr val="00003B"/>
                </a:solidFill>
                <a:latin typeface="Trebuchet MS"/>
                <a:cs typeface="Trebuchet MS"/>
              </a:rPr>
              <a:t>S</a:t>
            </a:r>
            <a:endParaRPr sz="70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207" y="2613978"/>
            <a:ext cx="142875" cy="142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207" y="3175953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207" y="3737928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207" y="4299903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207" y="5985828"/>
            <a:ext cx="142875" cy="142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4207" y="7109778"/>
            <a:ext cx="142875" cy="142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4207" y="8233727"/>
            <a:ext cx="142875" cy="1428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39942" y="2330120"/>
            <a:ext cx="16098519" cy="676910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85"/>
              </a:spcBef>
            </a:pPr>
            <a:r>
              <a:rPr dirty="0" sz="3200" spc="-75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dirty="0" sz="3200" spc="-215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dirty="0" sz="3200" spc="-95">
                <a:solidFill>
                  <a:srgbClr val="00003B"/>
                </a:solidFill>
                <a:latin typeface="Verdana"/>
                <a:cs typeface="Verdana"/>
              </a:rPr>
              <a:t>f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dirty="0" sz="3200" spc="-20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dirty="0" sz="3200" spc="-325">
                <a:solidFill>
                  <a:srgbClr val="00003B"/>
                </a:solidFill>
                <a:latin typeface="Verdana"/>
                <a:cs typeface="Verdana"/>
              </a:rPr>
              <a:t>m</a:t>
            </a:r>
            <a:r>
              <a:rPr dirty="0" sz="3200" spc="-22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dirty="0" sz="3200" spc="-85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dirty="0" sz="3200" spc="-21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dirty="0" sz="3200" spc="-90">
                <a:solidFill>
                  <a:srgbClr val="00003B"/>
                </a:solidFill>
                <a:latin typeface="Verdana"/>
                <a:cs typeface="Verdana"/>
              </a:rPr>
              <a:t>f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22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dirty="0" sz="3200" spc="-15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dirty="0" sz="3200" spc="-10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dirty="0" sz="3200" spc="-155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dirty="0" sz="3200" spc="-15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22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dirty="0" sz="3200" spc="-114">
                <a:solidFill>
                  <a:srgbClr val="00003B"/>
                </a:solidFill>
                <a:latin typeface="Verdana"/>
                <a:cs typeface="Verdana"/>
              </a:rPr>
              <a:t>ss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dirty="0" sz="3200" spc="-65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dirty="0" sz="3200" spc="-85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dirty="0" sz="3200" spc="-22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dirty="0" sz="3200" spc="-155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dirty="0" sz="3200" spc="-140">
                <a:solidFill>
                  <a:srgbClr val="00003B"/>
                </a:solidFill>
                <a:latin typeface="Verdana"/>
                <a:cs typeface="Verdana"/>
              </a:rPr>
              <a:t>d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w</a:t>
            </a:r>
            <a:r>
              <a:rPr dirty="0" sz="3200" spc="-85">
                <a:solidFill>
                  <a:srgbClr val="00003B"/>
                </a:solidFill>
                <a:latin typeface="Verdana"/>
                <a:cs typeface="Verdana"/>
              </a:rPr>
              <a:t>i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dirty="0" sz="3200" spc="-210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dirty="0" sz="3200" spc="-215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5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dirty="0" sz="3200" spc="-22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dirty="0" sz="3200" spc="-140">
                <a:solidFill>
                  <a:srgbClr val="00003B"/>
                </a:solidFill>
                <a:latin typeface="Verdana"/>
                <a:cs typeface="Verdana"/>
              </a:rPr>
              <a:t>b</a:t>
            </a:r>
            <a:endParaRPr sz="3200">
              <a:latin typeface="Verdana"/>
              <a:cs typeface="Verdana"/>
            </a:endParaRPr>
          </a:p>
          <a:p>
            <a:pPr algn="just" marL="12700" marR="2988310">
              <a:lnSpc>
                <a:spcPct val="115199"/>
              </a:lnSpc>
            </a:pP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Different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75">
                <a:solidFill>
                  <a:srgbClr val="00003B"/>
                </a:solidFill>
                <a:latin typeface="Verdana"/>
                <a:cs typeface="Verdana"/>
              </a:rPr>
              <a:t>types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25">
                <a:solidFill>
                  <a:srgbClr val="00003B"/>
                </a:solidFill>
                <a:latin typeface="Verdana"/>
                <a:cs typeface="Verdana"/>
              </a:rPr>
              <a:t>of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project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40">
                <a:solidFill>
                  <a:srgbClr val="00003B"/>
                </a:solidFill>
                <a:latin typeface="Verdana"/>
                <a:cs typeface="Verdana"/>
              </a:rPr>
              <a:t>associated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with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the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25">
                <a:solidFill>
                  <a:srgbClr val="00003B"/>
                </a:solidFill>
                <a:latin typeface="Verdana"/>
                <a:cs typeface="Verdana"/>
              </a:rPr>
              <a:t>lab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14">
                <a:solidFill>
                  <a:srgbClr val="00003B"/>
                </a:solidFill>
                <a:latin typeface="Verdana"/>
                <a:cs typeface="Verdana"/>
              </a:rPr>
              <a:t>like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55">
                <a:solidFill>
                  <a:srgbClr val="00003B"/>
                </a:solidFill>
                <a:latin typeface="Verdana"/>
                <a:cs typeface="Verdana"/>
              </a:rPr>
              <a:t>sponsored</a:t>
            </a:r>
            <a:r>
              <a:rPr dirty="0" sz="3200" spc="-37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85">
                <a:solidFill>
                  <a:srgbClr val="00003B"/>
                </a:solidFill>
                <a:latin typeface="Verdana"/>
                <a:cs typeface="Verdana"/>
              </a:rPr>
              <a:t>project. </a:t>
            </a:r>
            <a:r>
              <a:rPr dirty="0" sz="3200" spc="-111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254">
                <a:solidFill>
                  <a:srgbClr val="00003B"/>
                </a:solidFill>
                <a:latin typeface="Verdana"/>
                <a:cs typeface="Verdana"/>
              </a:rPr>
              <a:t>C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o</a:t>
            </a:r>
            <a:r>
              <a:rPr dirty="0" sz="3200" spc="-215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dirty="0" sz="3200" spc="-20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dirty="0" sz="3200" spc="-114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dirty="0" sz="3200" spc="-155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dirty="0" sz="3200" spc="-110">
                <a:solidFill>
                  <a:srgbClr val="00003B"/>
                </a:solidFill>
                <a:latin typeface="Verdana"/>
                <a:cs typeface="Verdana"/>
              </a:rPr>
              <a:t>s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200">
                <a:solidFill>
                  <a:srgbClr val="00003B"/>
                </a:solidFill>
                <a:latin typeface="Verdana"/>
                <a:cs typeface="Verdana"/>
              </a:rPr>
              <a:t>r</a:t>
            </a:r>
            <a:r>
              <a:rPr dirty="0" sz="3200" spc="-215">
                <a:solidFill>
                  <a:srgbClr val="00003B"/>
                </a:solidFill>
                <a:latin typeface="Verdana"/>
                <a:cs typeface="Verdana"/>
              </a:rPr>
              <a:t>u</a:t>
            </a:r>
            <a:r>
              <a:rPr dirty="0" sz="3200" spc="-210">
                <a:solidFill>
                  <a:srgbClr val="00003B"/>
                </a:solidFill>
                <a:latin typeface="Verdana"/>
                <a:cs typeface="Verdana"/>
              </a:rPr>
              <a:t>n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b</a:t>
            </a:r>
            <a:r>
              <a:rPr dirty="0" sz="3200" spc="-300">
                <a:solidFill>
                  <a:srgbClr val="00003B"/>
                </a:solidFill>
                <a:latin typeface="Verdana"/>
                <a:cs typeface="Verdana"/>
              </a:rPr>
              <a:t>y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t</a:t>
            </a:r>
            <a:r>
              <a:rPr dirty="0" sz="3200" spc="-215">
                <a:solidFill>
                  <a:srgbClr val="00003B"/>
                </a:solidFill>
                <a:latin typeface="Verdana"/>
                <a:cs typeface="Verdana"/>
              </a:rPr>
              <a:t>h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5">
                <a:solidFill>
                  <a:srgbClr val="00003B"/>
                </a:solidFill>
                <a:latin typeface="Verdana"/>
                <a:cs typeface="Verdana"/>
              </a:rPr>
              <a:t>l</a:t>
            </a:r>
            <a:r>
              <a:rPr dirty="0" sz="3200" spc="-22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dirty="0" sz="3200" spc="-140">
                <a:solidFill>
                  <a:srgbClr val="00003B"/>
                </a:solidFill>
                <a:latin typeface="Verdana"/>
                <a:cs typeface="Verdana"/>
              </a:rPr>
              <a:t>b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p</a:t>
            </a:r>
            <a:r>
              <a:rPr dirty="0" sz="3200" spc="-220">
                <a:solidFill>
                  <a:srgbClr val="00003B"/>
                </a:solidFill>
                <a:latin typeface="Verdana"/>
                <a:cs typeface="Verdana"/>
              </a:rPr>
              <a:t>a</a:t>
            </a:r>
            <a:r>
              <a:rPr dirty="0" sz="3200" spc="-310">
                <a:solidFill>
                  <a:srgbClr val="00003B"/>
                </a:solidFill>
                <a:latin typeface="Verdana"/>
                <a:cs typeface="Verdana"/>
              </a:rPr>
              <a:t>g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e</a:t>
            </a:r>
            <a:endParaRPr sz="3200">
              <a:latin typeface="Verdana"/>
              <a:cs typeface="Verdana"/>
            </a:endParaRPr>
          </a:p>
          <a:p>
            <a:pPr algn="just" marL="12700" marR="6985">
              <a:lnSpc>
                <a:spcPct val="115199"/>
              </a:lnSpc>
            </a:pP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Information </a:t>
            </a:r>
            <a:r>
              <a:rPr dirty="0" sz="3200" spc="-125">
                <a:solidFill>
                  <a:srgbClr val="00003B"/>
                </a:solidFill>
                <a:latin typeface="Verdana"/>
                <a:cs typeface="Verdana"/>
              </a:rPr>
              <a:t>of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different courses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as instructor,PHD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TA </a:t>
            </a:r>
            <a:r>
              <a:rPr dirty="0" sz="3200" spc="-229">
                <a:solidFill>
                  <a:srgbClr val="00003B"/>
                </a:solidFill>
                <a:latin typeface="Verdana"/>
                <a:cs typeface="Verdana"/>
              </a:rPr>
              <a:t>amd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M.Tech </a:t>
            </a:r>
            <a:r>
              <a:rPr dirty="0" sz="3200" spc="-195">
                <a:solidFill>
                  <a:srgbClr val="00003B"/>
                </a:solidFill>
                <a:latin typeface="Verdana"/>
                <a:cs typeface="Verdana"/>
              </a:rPr>
              <a:t>TA, 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course </a:t>
            </a:r>
            <a:r>
              <a:rPr dirty="0" sz="3200" spc="-175">
                <a:solidFill>
                  <a:srgbClr val="00003B"/>
                </a:solidFill>
                <a:latin typeface="Verdana"/>
                <a:cs typeface="Verdana"/>
              </a:rPr>
              <a:t>projects, </a:t>
            </a:r>
            <a:r>
              <a:rPr dirty="0" sz="3200" spc="-111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210">
                <a:solidFill>
                  <a:srgbClr val="00003B"/>
                </a:solidFill>
                <a:latin typeface="Verdana"/>
                <a:cs typeface="Verdana"/>
              </a:rPr>
              <a:t>number </a:t>
            </a:r>
            <a:r>
              <a:rPr dirty="0" sz="3200" spc="-125">
                <a:solidFill>
                  <a:srgbClr val="00003B"/>
                </a:solidFill>
                <a:latin typeface="Verdana"/>
                <a:cs typeface="Verdana"/>
              </a:rPr>
              <a:t>of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students, </a:t>
            </a:r>
            <a:r>
              <a:rPr dirty="0" sz="3200" spc="-180">
                <a:solidFill>
                  <a:srgbClr val="00003B"/>
                </a:solidFill>
                <a:latin typeface="Verdana"/>
                <a:cs typeface="Verdana"/>
              </a:rPr>
              <a:t>then </a:t>
            </a:r>
            <a:r>
              <a:rPr dirty="0" sz="3200" spc="-185">
                <a:solidFill>
                  <a:srgbClr val="00003B"/>
                </a:solidFill>
                <a:latin typeface="Verdana"/>
                <a:cs typeface="Verdana"/>
              </a:rPr>
              <a:t>no </a:t>
            </a:r>
            <a:r>
              <a:rPr dirty="0" sz="3200" spc="-125">
                <a:solidFill>
                  <a:srgbClr val="00003B"/>
                </a:solidFill>
                <a:latin typeface="Verdana"/>
                <a:cs typeface="Verdana"/>
              </a:rPr>
              <a:t>of </a:t>
            </a:r>
            <a:r>
              <a:rPr dirty="0" sz="3200" spc="-114">
                <a:solidFill>
                  <a:srgbClr val="00003B"/>
                </a:solidFill>
                <a:latin typeface="Verdana"/>
                <a:cs typeface="Verdana"/>
              </a:rPr>
              <a:t>it </a:t>
            </a:r>
            <a:r>
              <a:rPr dirty="0" sz="3200" spc="-180">
                <a:solidFill>
                  <a:srgbClr val="00003B"/>
                </a:solidFill>
                <a:latin typeface="Verdana"/>
                <a:cs typeface="Verdana"/>
              </a:rPr>
              <a:t>student, </a:t>
            </a:r>
            <a:r>
              <a:rPr dirty="0" sz="3200" spc="-229">
                <a:solidFill>
                  <a:srgbClr val="00003B"/>
                </a:solidFill>
                <a:latin typeface="Verdana"/>
                <a:cs typeface="Verdana"/>
              </a:rPr>
              <a:t>mba </a:t>
            </a:r>
            <a:r>
              <a:rPr dirty="0" sz="3200" spc="-180">
                <a:solidFill>
                  <a:srgbClr val="00003B"/>
                </a:solidFill>
                <a:latin typeface="Verdana"/>
                <a:cs typeface="Verdana"/>
              </a:rPr>
              <a:t>student, </a:t>
            </a:r>
            <a:r>
              <a:rPr dirty="0" sz="3200" spc="-190">
                <a:solidFill>
                  <a:srgbClr val="00003B"/>
                </a:solidFill>
                <a:latin typeface="Verdana"/>
                <a:cs typeface="Verdana"/>
              </a:rPr>
              <a:t>and </a:t>
            </a:r>
            <a:r>
              <a:rPr dirty="0" sz="3200" spc="-135">
                <a:solidFill>
                  <a:srgbClr val="00003B"/>
                </a:solidFill>
                <a:latin typeface="Verdana"/>
                <a:cs typeface="Verdana"/>
              </a:rPr>
              <a:t>publications </a:t>
            </a:r>
            <a:r>
              <a:rPr dirty="0" sz="3200" spc="-125">
                <a:solidFill>
                  <a:srgbClr val="00003B"/>
                </a:solidFill>
                <a:latin typeface="Verdana"/>
                <a:cs typeface="Verdana"/>
              </a:rPr>
              <a:t>of lab 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in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current</a:t>
            </a:r>
            <a:r>
              <a:rPr dirty="0" sz="3200" spc="-38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204">
                <a:solidFill>
                  <a:srgbClr val="00003B"/>
                </a:solidFill>
                <a:latin typeface="Verdana"/>
                <a:cs typeface="Verdana"/>
              </a:rPr>
              <a:t>format.</a:t>
            </a:r>
            <a:endParaRPr sz="3200">
              <a:latin typeface="Verdana"/>
              <a:cs typeface="Verdana"/>
            </a:endParaRPr>
          </a:p>
          <a:p>
            <a:pPr algn="just" marL="12700" marR="10160">
              <a:lnSpc>
                <a:spcPct val="115199"/>
              </a:lnSpc>
              <a:spcBef>
                <a:spcPts val="5"/>
              </a:spcBef>
            </a:pPr>
            <a:r>
              <a:rPr dirty="0" sz="3200" spc="-190">
                <a:solidFill>
                  <a:srgbClr val="00003B"/>
                </a:solidFill>
                <a:latin typeface="Verdana"/>
                <a:cs typeface="Verdana"/>
              </a:rPr>
              <a:t>Dynamically</a:t>
            </a:r>
            <a:r>
              <a:rPr dirty="0" sz="3200" spc="-18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add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80">
                <a:solidFill>
                  <a:srgbClr val="00003B"/>
                </a:solidFill>
                <a:latin typeface="Verdana"/>
                <a:cs typeface="Verdana"/>
              </a:rPr>
              <a:t>data</a:t>
            </a:r>
            <a:r>
              <a:rPr dirty="0" sz="3200" spc="-1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95">
                <a:solidFill>
                  <a:srgbClr val="00003B"/>
                </a:solidFill>
                <a:latin typeface="Verdana"/>
                <a:cs typeface="Verdana"/>
              </a:rPr>
              <a:t>from</a:t>
            </a:r>
            <a:r>
              <a:rPr dirty="0" sz="3200" spc="-19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frontend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as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90">
                <a:solidFill>
                  <a:srgbClr val="00003B"/>
                </a:solidFill>
                <a:latin typeface="Verdana"/>
                <a:cs typeface="Verdana"/>
              </a:rPr>
              <a:t>well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as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backend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90">
                <a:solidFill>
                  <a:srgbClr val="00003B"/>
                </a:solidFill>
                <a:latin typeface="Verdana"/>
                <a:cs typeface="Verdana"/>
              </a:rPr>
              <a:t>and</a:t>
            </a:r>
            <a:r>
              <a:rPr dirty="0" sz="3200" spc="-18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14">
                <a:solidFill>
                  <a:srgbClr val="00003B"/>
                </a:solidFill>
                <a:latin typeface="Verdana"/>
                <a:cs typeface="Verdana"/>
              </a:rPr>
              <a:t>it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should </a:t>
            </a:r>
            <a:r>
              <a:rPr dirty="0" sz="3200" spc="-120">
                <a:solidFill>
                  <a:srgbClr val="00003B"/>
                </a:solidFill>
                <a:latin typeface="Verdana"/>
                <a:cs typeface="Verdana"/>
              </a:rPr>
              <a:t>reflect 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in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85">
                <a:solidFill>
                  <a:srgbClr val="00003B"/>
                </a:solidFill>
                <a:latin typeface="Verdana"/>
                <a:cs typeface="Verdana"/>
              </a:rPr>
              <a:t>database.</a:t>
            </a:r>
            <a:endParaRPr sz="3200">
              <a:latin typeface="Verdana"/>
              <a:cs typeface="Verdana"/>
            </a:endParaRPr>
          </a:p>
          <a:p>
            <a:pPr algn="just" marL="12700" marR="5080">
              <a:lnSpc>
                <a:spcPct val="115199"/>
              </a:lnSpc>
            </a:pPr>
            <a:r>
              <a:rPr dirty="0" sz="3200" spc="-180">
                <a:solidFill>
                  <a:srgbClr val="00003B"/>
                </a:solidFill>
                <a:latin typeface="Verdana"/>
                <a:cs typeface="Verdana"/>
              </a:rPr>
              <a:t>Admin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should </a:t>
            </a:r>
            <a:r>
              <a:rPr dirty="0" sz="3200" spc="-204">
                <a:solidFill>
                  <a:srgbClr val="00003B"/>
                </a:solidFill>
                <a:latin typeface="Verdana"/>
                <a:cs typeface="Verdana"/>
              </a:rPr>
              <a:t>get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appropriate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options 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to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operate the </a:t>
            </a:r>
            <a:r>
              <a:rPr dirty="0" sz="3200" spc="-140">
                <a:solidFill>
                  <a:srgbClr val="00003B"/>
                </a:solidFill>
                <a:latin typeface="Verdana"/>
                <a:cs typeface="Verdana"/>
              </a:rPr>
              <a:t>website 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after </a:t>
            </a:r>
            <a:r>
              <a:rPr dirty="0" sz="3200" spc="-155">
                <a:solidFill>
                  <a:srgbClr val="00003B"/>
                </a:solidFill>
                <a:latin typeface="Verdana"/>
                <a:cs typeface="Verdana"/>
              </a:rPr>
              <a:t>login </a:t>
            </a:r>
            <a:r>
              <a:rPr dirty="0" sz="3200" spc="-150">
                <a:solidFill>
                  <a:srgbClr val="00003B"/>
                </a:solidFill>
                <a:latin typeface="Verdana"/>
                <a:cs typeface="Verdana"/>
              </a:rPr>
              <a:t>for </a:t>
            </a:r>
            <a:r>
              <a:rPr dirty="0" sz="3200" spc="-254">
                <a:solidFill>
                  <a:srgbClr val="00003B"/>
                </a:solidFill>
                <a:latin typeface="Verdana"/>
                <a:cs typeface="Verdana"/>
              </a:rPr>
              <a:t>eg.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add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publication/remove</a:t>
            </a:r>
            <a:r>
              <a:rPr dirty="0" sz="3200" spc="-38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35">
                <a:solidFill>
                  <a:srgbClr val="00003B"/>
                </a:solidFill>
                <a:latin typeface="Verdana"/>
                <a:cs typeface="Verdana"/>
              </a:rPr>
              <a:t>publication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20">
                <a:solidFill>
                  <a:srgbClr val="00003B"/>
                </a:solidFill>
                <a:latin typeface="Verdana"/>
                <a:cs typeface="Verdana"/>
              </a:rPr>
              <a:t>etc</a:t>
            </a:r>
            <a:endParaRPr sz="3200">
              <a:latin typeface="Verdana"/>
              <a:cs typeface="Verdana"/>
            </a:endParaRPr>
          </a:p>
          <a:p>
            <a:pPr algn="just" marL="12700" marR="13970">
              <a:lnSpc>
                <a:spcPct val="115199"/>
              </a:lnSpc>
            </a:pPr>
            <a:r>
              <a:rPr dirty="0" sz="3200" spc="-140">
                <a:solidFill>
                  <a:srgbClr val="00003B"/>
                </a:solidFill>
                <a:latin typeface="Verdana"/>
                <a:cs typeface="Verdana"/>
              </a:rPr>
              <a:t>Proper </a:t>
            </a:r>
            <a:r>
              <a:rPr dirty="0" sz="3200" spc="-145">
                <a:solidFill>
                  <a:srgbClr val="00003B"/>
                </a:solidFill>
                <a:latin typeface="Verdana"/>
                <a:cs typeface="Verdana"/>
              </a:rPr>
              <a:t>display </a:t>
            </a:r>
            <a:r>
              <a:rPr dirty="0" sz="3200" spc="-125">
                <a:solidFill>
                  <a:srgbClr val="00003B"/>
                </a:solidFill>
                <a:latin typeface="Verdana"/>
                <a:cs typeface="Verdana"/>
              </a:rPr>
              <a:t>of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publications/researches/up-coming </a:t>
            </a:r>
            <a:r>
              <a:rPr dirty="0" sz="3200" spc="-185">
                <a:solidFill>
                  <a:srgbClr val="00003B"/>
                </a:solidFill>
                <a:latin typeface="Verdana"/>
                <a:cs typeface="Verdana"/>
              </a:rPr>
              <a:t>events on </a:t>
            </a:r>
            <a:r>
              <a:rPr dirty="0" sz="3200" spc="-220">
                <a:solidFill>
                  <a:srgbClr val="00003B"/>
                </a:solidFill>
                <a:latin typeface="Verdana"/>
                <a:cs typeface="Verdana"/>
              </a:rPr>
              <a:t>homepage, </a:t>
            </a:r>
            <a:r>
              <a:rPr dirty="0" sz="3200" spc="-80">
                <a:solidFill>
                  <a:srgbClr val="00003B"/>
                </a:solidFill>
                <a:latin typeface="Verdana"/>
                <a:cs typeface="Verdana"/>
              </a:rPr>
              <a:t>i </a:t>
            </a:r>
            <a:r>
              <a:rPr dirty="0" sz="3200" spc="-165">
                <a:solidFill>
                  <a:srgbClr val="00003B"/>
                </a:solidFill>
                <a:latin typeface="Verdana"/>
                <a:cs typeface="Verdana"/>
              </a:rPr>
              <a:t>proper 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35">
                <a:solidFill>
                  <a:srgbClr val="00003B"/>
                </a:solidFill>
                <a:latin typeface="Verdana"/>
                <a:cs typeface="Verdana"/>
              </a:rPr>
              <a:t>section</a:t>
            </a:r>
            <a:r>
              <a:rPr dirty="0" sz="3200" spc="-380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25">
                <a:solidFill>
                  <a:srgbClr val="00003B"/>
                </a:solidFill>
                <a:latin typeface="Verdana"/>
                <a:cs typeface="Verdana"/>
              </a:rPr>
              <a:t>of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70">
                <a:solidFill>
                  <a:srgbClr val="00003B"/>
                </a:solidFill>
                <a:latin typeface="Verdana"/>
                <a:cs typeface="Verdana"/>
              </a:rPr>
              <a:t>the</a:t>
            </a:r>
            <a:r>
              <a:rPr dirty="0" sz="3200" spc="-375">
                <a:solidFill>
                  <a:srgbClr val="00003B"/>
                </a:solidFill>
                <a:latin typeface="Verdana"/>
                <a:cs typeface="Verdana"/>
              </a:rPr>
              <a:t> </a:t>
            </a:r>
            <a:r>
              <a:rPr dirty="0" sz="3200" spc="-160">
                <a:solidFill>
                  <a:srgbClr val="00003B"/>
                </a:solidFill>
                <a:latin typeface="Verdana"/>
                <a:cs typeface="Verdana"/>
              </a:rPr>
              <a:t>website.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082" y="1150624"/>
            <a:ext cx="1050734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1455" b="1">
                <a:solidFill>
                  <a:srgbClr val="00003B"/>
                </a:solidFill>
                <a:latin typeface="Tahoma"/>
                <a:cs typeface="Tahoma"/>
              </a:rPr>
              <a:t>I</a:t>
            </a:r>
            <a:r>
              <a:rPr dirty="0" sz="7000" spc="-345" b="1">
                <a:solidFill>
                  <a:srgbClr val="00003B"/>
                </a:solidFill>
                <a:latin typeface="Tahoma"/>
                <a:cs typeface="Tahoma"/>
              </a:rPr>
              <a:t>M</a:t>
            </a:r>
            <a:r>
              <a:rPr dirty="0" sz="7000" spc="-505" b="1">
                <a:solidFill>
                  <a:srgbClr val="00003B"/>
                </a:solidFill>
                <a:latin typeface="Tahoma"/>
                <a:cs typeface="Tahoma"/>
              </a:rPr>
              <a:t>P</a:t>
            </a:r>
            <a:r>
              <a:rPr dirty="0" sz="7000" spc="-270" b="1">
                <a:solidFill>
                  <a:srgbClr val="00003B"/>
                </a:solidFill>
                <a:latin typeface="Tahoma"/>
                <a:cs typeface="Tahoma"/>
              </a:rPr>
              <a:t>L</a:t>
            </a:r>
            <a:r>
              <a:rPr dirty="0" sz="7000" spc="-350" b="1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dirty="0" sz="7000" spc="-345" b="1">
                <a:solidFill>
                  <a:srgbClr val="00003B"/>
                </a:solidFill>
                <a:latin typeface="Tahoma"/>
                <a:cs typeface="Tahoma"/>
              </a:rPr>
              <a:t>M</a:t>
            </a:r>
            <a:r>
              <a:rPr dirty="0" sz="7000" spc="-350" b="1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dirty="0" sz="7000" spc="-515" b="1">
                <a:solidFill>
                  <a:srgbClr val="00003B"/>
                </a:solidFill>
                <a:latin typeface="Tahoma"/>
                <a:cs typeface="Tahoma"/>
              </a:rPr>
              <a:t>N</a:t>
            </a:r>
            <a:r>
              <a:rPr dirty="0" sz="7000" spc="-135" b="1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dirty="0" sz="7000" spc="-350" b="1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dirty="0" sz="7000" spc="-565" b="1">
                <a:solidFill>
                  <a:srgbClr val="00003B"/>
                </a:solidFill>
                <a:latin typeface="Tahoma"/>
                <a:cs typeface="Tahoma"/>
              </a:rPr>
              <a:t>D</a:t>
            </a:r>
            <a:r>
              <a:rPr dirty="0" sz="7000" spc="-445" b="1">
                <a:solidFill>
                  <a:srgbClr val="00003B"/>
                </a:solidFill>
                <a:latin typeface="Tahoma"/>
                <a:cs typeface="Tahoma"/>
              </a:rPr>
              <a:t> </a:t>
            </a:r>
            <a:r>
              <a:rPr dirty="0" sz="7000" spc="-505" b="1">
                <a:solidFill>
                  <a:srgbClr val="00003B"/>
                </a:solidFill>
                <a:latin typeface="Tahoma"/>
                <a:cs typeface="Tahoma"/>
              </a:rPr>
              <a:t>F</a:t>
            </a:r>
            <a:r>
              <a:rPr dirty="0" sz="7000" spc="-350" b="1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dirty="0" sz="7000" spc="-90" b="1">
                <a:solidFill>
                  <a:srgbClr val="00003B"/>
                </a:solidFill>
                <a:latin typeface="Tahoma"/>
                <a:cs typeface="Tahoma"/>
              </a:rPr>
              <a:t>A</a:t>
            </a:r>
            <a:r>
              <a:rPr dirty="0" sz="7000" spc="-135" b="1">
                <a:solidFill>
                  <a:srgbClr val="00003B"/>
                </a:solidFill>
                <a:latin typeface="Tahoma"/>
                <a:cs typeface="Tahoma"/>
              </a:rPr>
              <a:t>T</a:t>
            </a:r>
            <a:r>
              <a:rPr dirty="0" sz="7000" spc="-385" b="1">
                <a:solidFill>
                  <a:srgbClr val="00003B"/>
                </a:solidFill>
                <a:latin typeface="Tahoma"/>
                <a:cs typeface="Tahoma"/>
              </a:rPr>
              <a:t>U</a:t>
            </a:r>
            <a:r>
              <a:rPr dirty="0" sz="7000" spc="-835" b="1">
                <a:solidFill>
                  <a:srgbClr val="00003B"/>
                </a:solidFill>
                <a:latin typeface="Tahoma"/>
                <a:cs typeface="Tahoma"/>
              </a:rPr>
              <a:t>R</a:t>
            </a:r>
            <a:r>
              <a:rPr dirty="0" sz="7000" spc="-350" b="1">
                <a:solidFill>
                  <a:srgbClr val="00003B"/>
                </a:solidFill>
                <a:latin typeface="Tahoma"/>
                <a:cs typeface="Tahoma"/>
              </a:rPr>
              <a:t>E</a:t>
            </a:r>
            <a:r>
              <a:rPr dirty="0" sz="7000" spc="-200" b="1">
                <a:solidFill>
                  <a:srgbClr val="00003B"/>
                </a:solidFill>
                <a:latin typeface="Tahoma"/>
                <a:cs typeface="Tahoma"/>
              </a:rPr>
              <a:t>S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289" y="3968084"/>
            <a:ext cx="142875" cy="142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289" y="4530059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289" y="5092034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289" y="6215984"/>
            <a:ext cx="142875" cy="1428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9545" marR="352425">
              <a:lnSpc>
                <a:spcPct val="115199"/>
              </a:lnSpc>
              <a:spcBef>
                <a:spcPts val="100"/>
              </a:spcBef>
            </a:pPr>
            <a:r>
              <a:rPr dirty="0" spc="55"/>
              <a:t>In</a:t>
            </a:r>
            <a:r>
              <a:rPr dirty="0" spc="-250"/>
              <a:t> </a:t>
            </a:r>
            <a:r>
              <a:rPr dirty="0" spc="40"/>
              <a:t>showing</a:t>
            </a:r>
            <a:r>
              <a:rPr dirty="0" spc="-245"/>
              <a:t> </a:t>
            </a:r>
            <a:r>
              <a:rPr dirty="0" spc="70"/>
              <a:t>publications</a:t>
            </a:r>
            <a:r>
              <a:rPr dirty="0" spc="-245"/>
              <a:t> </a:t>
            </a:r>
            <a:r>
              <a:rPr dirty="0" spc="45"/>
              <a:t>the</a:t>
            </a:r>
            <a:r>
              <a:rPr dirty="0" spc="-250"/>
              <a:t> </a:t>
            </a:r>
            <a:r>
              <a:rPr dirty="0" spc="65"/>
              <a:t>publication</a:t>
            </a:r>
            <a:r>
              <a:rPr dirty="0" spc="-245"/>
              <a:t> </a:t>
            </a:r>
            <a:r>
              <a:rPr dirty="0" spc="75"/>
              <a:t>should</a:t>
            </a:r>
            <a:r>
              <a:rPr dirty="0" spc="-245"/>
              <a:t> </a:t>
            </a:r>
            <a:r>
              <a:rPr dirty="0" spc="75"/>
              <a:t>be</a:t>
            </a:r>
            <a:r>
              <a:rPr dirty="0" spc="-245"/>
              <a:t> </a:t>
            </a:r>
            <a:r>
              <a:rPr dirty="0" spc="60"/>
              <a:t>shown</a:t>
            </a:r>
            <a:r>
              <a:rPr dirty="0" spc="-250"/>
              <a:t> </a:t>
            </a:r>
            <a:r>
              <a:rPr dirty="0" spc="45"/>
              <a:t>in</a:t>
            </a:r>
            <a:r>
              <a:rPr dirty="0" spc="-245"/>
              <a:t> </a:t>
            </a:r>
            <a:r>
              <a:rPr dirty="0" spc="25"/>
              <a:t>every</a:t>
            </a:r>
            <a:r>
              <a:rPr dirty="0" spc="-245"/>
              <a:t> </a:t>
            </a:r>
            <a:r>
              <a:rPr dirty="0" spc="45"/>
              <a:t>authors</a:t>
            </a:r>
            <a:r>
              <a:rPr dirty="0" spc="-245"/>
              <a:t> </a:t>
            </a:r>
            <a:r>
              <a:rPr dirty="0" spc="60"/>
              <a:t>profile</a:t>
            </a:r>
            <a:r>
              <a:rPr dirty="0" spc="-250"/>
              <a:t> </a:t>
            </a:r>
            <a:r>
              <a:rPr dirty="0" spc="-5"/>
              <a:t>page. </a:t>
            </a:r>
            <a:r>
              <a:rPr dirty="0" spc="-985"/>
              <a:t> </a:t>
            </a:r>
            <a:r>
              <a:rPr dirty="0" spc="15"/>
              <a:t>The</a:t>
            </a:r>
            <a:r>
              <a:rPr dirty="0" spc="-250"/>
              <a:t> </a:t>
            </a:r>
            <a:r>
              <a:rPr dirty="0" spc="60"/>
              <a:t>profile</a:t>
            </a:r>
            <a:r>
              <a:rPr dirty="0" spc="-245"/>
              <a:t> </a:t>
            </a:r>
            <a:r>
              <a:rPr dirty="0" spc="20"/>
              <a:t>page</a:t>
            </a:r>
            <a:r>
              <a:rPr dirty="0" spc="-250"/>
              <a:t> </a:t>
            </a:r>
            <a:r>
              <a:rPr dirty="0" spc="75"/>
              <a:t>must</a:t>
            </a:r>
            <a:r>
              <a:rPr dirty="0" spc="-245"/>
              <a:t> </a:t>
            </a:r>
            <a:r>
              <a:rPr dirty="0" spc="75"/>
              <a:t>be</a:t>
            </a:r>
            <a:r>
              <a:rPr dirty="0" spc="-245"/>
              <a:t> </a:t>
            </a:r>
            <a:r>
              <a:rPr dirty="0" spc="60"/>
              <a:t>created</a:t>
            </a:r>
            <a:r>
              <a:rPr dirty="0" spc="-250"/>
              <a:t> </a:t>
            </a:r>
            <a:r>
              <a:rPr dirty="0" spc="25"/>
              <a:t>for</a:t>
            </a:r>
            <a:r>
              <a:rPr dirty="0" spc="-245"/>
              <a:t> </a:t>
            </a:r>
            <a:r>
              <a:rPr dirty="0" spc="25"/>
              <a:t>every</a:t>
            </a:r>
            <a:r>
              <a:rPr dirty="0" spc="-250"/>
              <a:t> </a:t>
            </a:r>
            <a:r>
              <a:rPr dirty="0" spc="60"/>
              <a:t>user</a:t>
            </a:r>
            <a:r>
              <a:rPr dirty="0" spc="-245"/>
              <a:t> </a:t>
            </a:r>
            <a:r>
              <a:rPr dirty="0" spc="35"/>
              <a:t>that</a:t>
            </a:r>
            <a:r>
              <a:rPr dirty="0" spc="-245"/>
              <a:t> </a:t>
            </a:r>
            <a:r>
              <a:rPr dirty="0" spc="60"/>
              <a:t>has</a:t>
            </a:r>
            <a:r>
              <a:rPr dirty="0" spc="-250"/>
              <a:t> </a:t>
            </a:r>
            <a:r>
              <a:rPr dirty="0" spc="45"/>
              <a:t>signed</a:t>
            </a:r>
            <a:r>
              <a:rPr dirty="0" spc="-245"/>
              <a:t> </a:t>
            </a:r>
            <a:r>
              <a:rPr dirty="0" spc="55"/>
              <a:t>up</a:t>
            </a:r>
            <a:r>
              <a:rPr dirty="0" spc="-245"/>
              <a:t> </a:t>
            </a:r>
            <a:r>
              <a:rPr dirty="0" spc="40"/>
              <a:t>on</a:t>
            </a:r>
            <a:r>
              <a:rPr dirty="0" spc="-250"/>
              <a:t> </a:t>
            </a:r>
            <a:r>
              <a:rPr dirty="0" spc="45"/>
              <a:t>the</a:t>
            </a:r>
            <a:r>
              <a:rPr dirty="0" spc="-245"/>
              <a:t> </a:t>
            </a:r>
            <a:r>
              <a:rPr dirty="0" spc="50"/>
              <a:t>website.</a:t>
            </a:r>
          </a:p>
          <a:p>
            <a:pPr marL="169545" marR="13335">
              <a:lnSpc>
                <a:spcPct val="115199"/>
              </a:lnSpc>
              <a:tabLst>
                <a:tab pos="1007110" algn="l"/>
                <a:tab pos="2115820" algn="l"/>
                <a:tab pos="3665220" algn="l"/>
                <a:tab pos="4867275" algn="l"/>
                <a:tab pos="6098540" algn="l"/>
                <a:tab pos="8446770" algn="l"/>
                <a:tab pos="9330055" algn="l"/>
                <a:tab pos="10001250" algn="l"/>
                <a:tab pos="12273280" algn="l"/>
                <a:tab pos="12960350" algn="l"/>
                <a:tab pos="13839825" algn="l"/>
              </a:tabLst>
            </a:pPr>
            <a:r>
              <a:rPr dirty="0" spc="114"/>
              <a:t>F</a:t>
            </a:r>
            <a:r>
              <a:rPr dirty="0" spc="45"/>
              <a:t>o</a:t>
            </a:r>
            <a:r>
              <a:rPr dirty="0" spc="20"/>
              <a:t>r</a:t>
            </a:r>
            <a:r>
              <a:rPr dirty="0"/>
              <a:t>	</a:t>
            </a:r>
            <a:r>
              <a:rPr dirty="0" spc="65"/>
              <a:t>e</a:t>
            </a:r>
            <a:r>
              <a:rPr dirty="0" spc="20"/>
              <a:t>a</a:t>
            </a:r>
            <a:r>
              <a:rPr dirty="0" spc="125"/>
              <a:t>c</a:t>
            </a:r>
            <a:r>
              <a:rPr dirty="0" spc="30"/>
              <a:t>h</a:t>
            </a:r>
            <a:r>
              <a:rPr dirty="0"/>
              <a:t>	</a:t>
            </a:r>
            <a:r>
              <a:rPr dirty="0" spc="25"/>
              <a:t>u</a:t>
            </a:r>
            <a:r>
              <a:rPr dirty="0" spc="125"/>
              <a:t>s</a:t>
            </a:r>
            <a:r>
              <a:rPr dirty="0" spc="65"/>
              <a:t>e</a:t>
            </a:r>
            <a:r>
              <a:rPr dirty="0" spc="15"/>
              <a:t>r</a:t>
            </a:r>
            <a:r>
              <a:rPr dirty="0" spc="-5"/>
              <a:t>/</a:t>
            </a:r>
            <a:r>
              <a:rPr dirty="0" spc="45"/>
              <a:t>t</a:t>
            </a:r>
            <a:r>
              <a:rPr dirty="0" spc="25"/>
              <a:t>a</a:t>
            </a:r>
            <a:r>
              <a:rPr dirty="0"/>
              <a:t>	</a:t>
            </a:r>
            <a:r>
              <a:rPr dirty="0" spc="125"/>
              <a:t>s</a:t>
            </a:r>
            <a:r>
              <a:rPr dirty="0" spc="25"/>
              <a:t>h</a:t>
            </a:r>
            <a:r>
              <a:rPr dirty="0" spc="45"/>
              <a:t>o</a:t>
            </a:r>
            <a:r>
              <a:rPr dirty="0" spc="80"/>
              <a:t>w</a:t>
            </a:r>
            <a:r>
              <a:rPr dirty="0"/>
              <a:t>	</a:t>
            </a:r>
            <a:r>
              <a:rPr dirty="0" spc="65"/>
              <a:t>e</a:t>
            </a:r>
            <a:r>
              <a:rPr dirty="0" spc="-25"/>
              <a:t>v</a:t>
            </a:r>
            <a:r>
              <a:rPr dirty="0" spc="65"/>
              <a:t>e</a:t>
            </a:r>
            <a:r>
              <a:rPr dirty="0" spc="15"/>
              <a:t>r</a:t>
            </a:r>
            <a:r>
              <a:rPr dirty="0"/>
              <a:t>y</a:t>
            </a:r>
            <a:r>
              <a:rPr dirty="0"/>
              <a:t>	</a:t>
            </a:r>
            <a:r>
              <a:rPr dirty="0" spc="60"/>
              <a:t>i</a:t>
            </a:r>
            <a:r>
              <a:rPr dirty="0" spc="25"/>
              <a:t>n</a:t>
            </a:r>
            <a:r>
              <a:rPr dirty="0" spc="10"/>
              <a:t>f</a:t>
            </a:r>
            <a:r>
              <a:rPr dirty="0" spc="45"/>
              <a:t>o</a:t>
            </a:r>
            <a:r>
              <a:rPr dirty="0" spc="15"/>
              <a:t>r</a:t>
            </a:r>
            <a:r>
              <a:rPr dirty="0" spc="100"/>
              <a:t>m</a:t>
            </a:r>
            <a:r>
              <a:rPr dirty="0" spc="20"/>
              <a:t>a</a:t>
            </a:r>
            <a:r>
              <a:rPr dirty="0" spc="45"/>
              <a:t>t</a:t>
            </a:r>
            <a:r>
              <a:rPr dirty="0" spc="60"/>
              <a:t>i</a:t>
            </a:r>
            <a:r>
              <a:rPr dirty="0" spc="45"/>
              <a:t>o</a:t>
            </a:r>
            <a:r>
              <a:rPr dirty="0" spc="30"/>
              <a:t>n</a:t>
            </a:r>
            <a:r>
              <a:rPr dirty="0"/>
              <a:t>	</a:t>
            </a:r>
            <a:r>
              <a:rPr dirty="0" spc="130"/>
              <a:t>l</a:t>
            </a:r>
            <a:r>
              <a:rPr dirty="0" spc="60"/>
              <a:t>i</a:t>
            </a:r>
            <a:r>
              <a:rPr dirty="0" spc="85"/>
              <a:t>k</a:t>
            </a:r>
            <a:r>
              <a:rPr dirty="0" spc="70"/>
              <a:t>e</a:t>
            </a:r>
            <a:r>
              <a:rPr dirty="0"/>
              <a:t>	</a:t>
            </a:r>
            <a:r>
              <a:rPr dirty="0" spc="20"/>
              <a:t>a</a:t>
            </a:r>
            <a:r>
              <a:rPr dirty="0" spc="130"/>
              <a:t>l</a:t>
            </a:r>
            <a:r>
              <a:rPr dirty="0" spc="135"/>
              <a:t>l</a:t>
            </a:r>
            <a:r>
              <a:rPr dirty="0"/>
              <a:t>	</a:t>
            </a:r>
            <a:r>
              <a:rPr dirty="0" spc="80"/>
              <a:t>p</a:t>
            </a:r>
            <a:r>
              <a:rPr dirty="0" spc="25"/>
              <a:t>u</a:t>
            </a:r>
            <a:r>
              <a:rPr dirty="0" spc="80"/>
              <a:t>b</a:t>
            </a:r>
            <a:r>
              <a:rPr dirty="0" spc="130"/>
              <a:t>l</a:t>
            </a:r>
            <a:r>
              <a:rPr dirty="0" spc="60"/>
              <a:t>i</a:t>
            </a:r>
            <a:r>
              <a:rPr dirty="0" spc="125"/>
              <a:t>c</a:t>
            </a:r>
            <a:r>
              <a:rPr dirty="0" spc="20"/>
              <a:t>a</a:t>
            </a:r>
            <a:r>
              <a:rPr dirty="0" spc="45"/>
              <a:t>t</a:t>
            </a:r>
            <a:r>
              <a:rPr dirty="0" spc="60"/>
              <a:t>i</a:t>
            </a:r>
            <a:r>
              <a:rPr dirty="0" spc="45"/>
              <a:t>o</a:t>
            </a:r>
            <a:r>
              <a:rPr dirty="0" spc="30"/>
              <a:t>n</a:t>
            </a:r>
            <a:r>
              <a:rPr dirty="0"/>
              <a:t>	</a:t>
            </a:r>
            <a:r>
              <a:rPr dirty="0" spc="25"/>
              <a:t>h</a:t>
            </a:r>
            <a:r>
              <a:rPr dirty="0" spc="70"/>
              <a:t>e</a:t>
            </a:r>
            <a:r>
              <a:rPr dirty="0"/>
              <a:t>	</a:t>
            </a:r>
            <a:r>
              <a:rPr dirty="0" spc="25"/>
              <a:t>h</a:t>
            </a:r>
            <a:r>
              <a:rPr dirty="0" spc="20"/>
              <a:t>a</a:t>
            </a:r>
            <a:r>
              <a:rPr dirty="0" spc="130"/>
              <a:t>s</a:t>
            </a:r>
            <a:r>
              <a:rPr dirty="0"/>
              <a:t>	</a:t>
            </a:r>
            <a:r>
              <a:rPr dirty="0" spc="80"/>
              <a:t>p</a:t>
            </a:r>
            <a:r>
              <a:rPr dirty="0" spc="25"/>
              <a:t>u</a:t>
            </a:r>
            <a:r>
              <a:rPr dirty="0" spc="80"/>
              <a:t>b</a:t>
            </a:r>
            <a:r>
              <a:rPr dirty="0" spc="130"/>
              <a:t>l</a:t>
            </a:r>
            <a:r>
              <a:rPr dirty="0" spc="60"/>
              <a:t>i</a:t>
            </a:r>
            <a:r>
              <a:rPr dirty="0" spc="125"/>
              <a:t>s</a:t>
            </a:r>
            <a:r>
              <a:rPr dirty="0" spc="25"/>
              <a:t>h</a:t>
            </a:r>
            <a:r>
              <a:rPr dirty="0" spc="65"/>
              <a:t>e</a:t>
            </a:r>
            <a:r>
              <a:rPr dirty="0" spc="80"/>
              <a:t>d</a:t>
            </a:r>
            <a:r>
              <a:rPr dirty="0" spc="-5"/>
              <a:t>/</a:t>
            </a:r>
            <a:r>
              <a:rPr dirty="0" spc="20"/>
              <a:t>a</a:t>
            </a:r>
            <a:r>
              <a:rPr dirty="0" spc="130"/>
              <a:t>l</a:t>
            </a:r>
            <a:r>
              <a:rPr dirty="0" spc="170"/>
              <a:t>l  </a:t>
            </a:r>
            <a:r>
              <a:rPr dirty="0" spc="60"/>
              <a:t>subjects</a:t>
            </a:r>
            <a:r>
              <a:rPr dirty="0" spc="-254"/>
              <a:t> </a:t>
            </a:r>
            <a:r>
              <a:rPr dirty="0" spc="50"/>
              <a:t>he</a:t>
            </a:r>
            <a:r>
              <a:rPr dirty="0" spc="-250"/>
              <a:t> </a:t>
            </a:r>
            <a:r>
              <a:rPr dirty="0" spc="60"/>
              <a:t>has</a:t>
            </a:r>
            <a:r>
              <a:rPr dirty="0" spc="-250"/>
              <a:t> </a:t>
            </a:r>
            <a:r>
              <a:rPr dirty="0" spc="50"/>
              <a:t>taken</a:t>
            </a:r>
            <a:r>
              <a:rPr dirty="0" spc="-250"/>
              <a:t> </a:t>
            </a:r>
            <a:r>
              <a:rPr dirty="0" spc="75"/>
              <a:t>as</a:t>
            </a:r>
            <a:r>
              <a:rPr dirty="0" spc="-250"/>
              <a:t> </a:t>
            </a:r>
            <a:r>
              <a:rPr dirty="0" spc="30"/>
              <a:t>being</a:t>
            </a:r>
            <a:r>
              <a:rPr dirty="0" spc="-250"/>
              <a:t> </a:t>
            </a:r>
            <a:r>
              <a:rPr dirty="0" spc="25"/>
              <a:t>a</a:t>
            </a:r>
            <a:r>
              <a:rPr dirty="0" spc="-250"/>
              <a:t> </a:t>
            </a:r>
            <a:r>
              <a:rPr dirty="0" spc="40"/>
              <a:t>TA</a:t>
            </a:r>
            <a:r>
              <a:rPr dirty="0" spc="-250"/>
              <a:t> </a:t>
            </a:r>
            <a:r>
              <a:rPr dirty="0" spc="35"/>
              <a:t>etc.</a:t>
            </a:r>
          </a:p>
          <a:p>
            <a:pPr marL="169545" marR="5080">
              <a:lnSpc>
                <a:spcPct val="115199"/>
              </a:lnSpc>
              <a:spcBef>
                <a:spcPts val="5"/>
              </a:spcBef>
              <a:tabLst>
                <a:tab pos="1251585" algn="l"/>
                <a:tab pos="2727960" algn="l"/>
                <a:tab pos="3978275" algn="l"/>
                <a:tab pos="5403850" algn="l"/>
                <a:tab pos="6897370" algn="l"/>
                <a:tab pos="7686675" algn="l"/>
                <a:tab pos="9916795" algn="l"/>
                <a:tab pos="10441940" algn="l"/>
                <a:tab pos="11428730" algn="l"/>
                <a:tab pos="12843510" algn="l"/>
                <a:tab pos="14036675" algn="l"/>
                <a:tab pos="15016480" algn="l"/>
                <a:tab pos="15647035" algn="l"/>
              </a:tabLst>
            </a:pPr>
            <a:r>
              <a:rPr dirty="0" spc="65"/>
              <a:t>E</a:t>
            </a:r>
            <a:r>
              <a:rPr dirty="0" spc="20"/>
              <a:t>a</a:t>
            </a:r>
            <a:r>
              <a:rPr dirty="0" spc="125"/>
              <a:t>c</a:t>
            </a:r>
            <a:r>
              <a:rPr dirty="0" spc="30"/>
              <a:t>h</a:t>
            </a:r>
            <a:r>
              <a:rPr dirty="0"/>
              <a:t>	</a:t>
            </a:r>
            <a:r>
              <a:rPr dirty="0" spc="80"/>
              <a:t>p</a:t>
            </a:r>
            <a:r>
              <a:rPr dirty="0" spc="15"/>
              <a:t>r</a:t>
            </a:r>
            <a:r>
              <a:rPr dirty="0" spc="45"/>
              <a:t>o</a:t>
            </a:r>
            <a:r>
              <a:rPr dirty="0" spc="-110"/>
              <a:t>j</a:t>
            </a:r>
            <a:r>
              <a:rPr dirty="0" spc="65"/>
              <a:t>e</a:t>
            </a:r>
            <a:r>
              <a:rPr dirty="0" spc="125"/>
              <a:t>c</a:t>
            </a:r>
            <a:r>
              <a:rPr dirty="0" spc="50"/>
              <a:t>t</a:t>
            </a:r>
            <a:r>
              <a:rPr dirty="0"/>
              <a:t>	</a:t>
            </a:r>
            <a:r>
              <a:rPr dirty="0" spc="-85"/>
              <a:t>g</a:t>
            </a:r>
            <a:r>
              <a:rPr dirty="0" spc="15"/>
              <a:t>r</a:t>
            </a:r>
            <a:r>
              <a:rPr dirty="0" spc="45"/>
              <a:t>o</a:t>
            </a:r>
            <a:r>
              <a:rPr dirty="0" spc="25"/>
              <a:t>u</a:t>
            </a:r>
            <a:r>
              <a:rPr dirty="0" spc="85"/>
              <a:t>p</a:t>
            </a:r>
            <a:r>
              <a:rPr dirty="0"/>
              <a:t>	</a:t>
            </a:r>
            <a:r>
              <a:rPr dirty="0" spc="125"/>
              <a:t>s</a:t>
            </a:r>
            <a:r>
              <a:rPr dirty="0" spc="25"/>
              <a:t>h</a:t>
            </a:r>
            <a:r>
              <a:rPr dirty="0" spc="45"/>
              <a:t>o</a:t>
            </a:r>
            <a:r>
              <a:rPr dirty="0" spc="25"/>
              <a:t>u</a:t>
            </a:r>
            <a:r>
              <a:rPr dirty="0" spc="130"/>
              <a:t>l</a:t>
            </a:r>
            <a:r>
              <a:rPr dirty="0" spc="85"/>
              <a:t>d</a:t>
            </a:r>
            <a:r>
              <a:rPr dirty="0"/>
              <a:t>	</a:t>
            </a:r>
            <a:r>
              <a:rPr dirty="0" spc="80"/>
              <a:t>d</a:t>
            </a:r>
            <a:r>
              <a:rPr dirty="0" spc="60"/>
              <a:t>i</a:t>
            </a:r>
            <a:r>
              <a:rPr dirty="0" spc="125"/>
              <a:t>s</a:t>
            </a:r>
            <a:r>
              <a:rPr dirty="0" spc="80"/>
              <a:t>p</a:t>
            </a:r>
            <a:r>
              <a:rPr dirty="0" spc="130"/>
              <a:t>l</a:t>
            </a:r>
            <a:r>
              <a:rPr dirty="0" spc="20"/>
              <a:t>a</a:t>
            </a:r>
            <a:r>
              <a:rPr dirty="0"/>
              <a:t>y</a:t>
            </a:r>
            <a:r>
              <a:rPr dirty="0"/>
              <a:t>	</a:t>
            </a:r>
            <a:r>
              <a:rPr dirty="0" spc="45"/>
              <a:t>t</a:t>
            </a:r>
            <a:r>
              <a:rPr dirty="0" spc="25"/>
              <a:t>h</a:t>
            </a:r>
            <a:r>
              <a:rPr dirty="0" spc="70"/>
              <a:t>e</a:t>
            </a:r>
            <a:r>
              <a:rPr dirty="0"/>
              <a:t>	</a:t>
            </a:r>
            <a:r>
              <a:rPr dirty="0" spc="80"/>
              <a:t>p</a:t>
            </a:r>
            <a:r>
              <a:rPr dirty="0" spc="25"/>
              <a:t>u</a:t>
            </a:r>
            <a:r>
              <a:rPr dirty="0" spc="80"/>
              <a:t>b</a:t>
            </a:r>
            <a:r>
              <a:rPr dirty="0" spc="130"/>
              <a:t>l</a:t>
            </a:r>
            <a:r>
              <a:rPr dirty="0" spc="60"/>
              <a:t>i</a:t>
            </a:r>
            <a:r>
              <a:rPr dirty="0" spc="125"/>
              <a:t>c</a:t>
            </a:r>
            <a:r>
              <a:rPr dirty="0" spc="20"/>
              <a:t>a</a:t>
            </a:r>
            <a:r>
              <a:rPr dirty="0" spc="45"/>
              <a:t>t</a:t>
            </a:r>
            <a:r>
              <a:rPr dirty="0" spc="60"/>
              <a:t>i</a:t>
            </a:r>
            <a:r>
              <a:rPr dirty="0" spc="45"/>
              <a:t>o</a:t>
            </a:r>
            <a:r>
              <a:rPr dirty="0" spc="30"/>
              <a:t>n</a:t>
            </a:r>
            <a:r>
              <a:rPr dirty="0"/>
              <a:t>	</a:t>
            </a:r>
            <a:r>
              <a:rPr dirty="0" spc="60"/>
              <a:t>i</a:t>
            </a:r>
            <a:r>
              <a:rPr dirty="0" spc="30"/>
              <a:t>n</a:t>
            </a:r>
            <a:r>
              <a:rPr dirty="0"/>
              <a:t>	</a:t>
            </a:r>
            <a:r>
              <a:rPr dirty="0" spc="125"/>
              <a:t>M</a:t>
            </a:r>
            <a:r>
              <a:rPr dirty="0" spc="5"/>
              <a:t>L</a:t>
            </a:r>
            <a:r>
              <a:rPr dirty="0" spc="130"/>
              <a:t>A</a:t>
            </a:r>
            <a:r>
              <a:rPr dirty="0"/>
              <a:t>	</a:t>
            </a:r>
            <a:r>
              <a:rPr dirty="0" spc="10"/>
              <a:t>f</a:t>
            </a:r>
            <a:r>
              <a:rPr dirty="0" spc="45"/>
              <a:t>o</a:t>
            </a:r>
            <a:r>
              <a:rPr dirty="0" spc="15"/>
              <a:t>r</a:t>
            </a:r>
            <a:r>
              <a:rPr dirty="0" spc="100"/>
              <a:t>m</a:t>
            </a:r>
            <a:r>
              <a:rPr dirty="0" spc="20"/>
              <a:t>a</a:t>
            </a:r>
            <a:r>
              <a:rPr dirty="0" spc="50"/>
              <a:t>t</a:t>
            </a:r>
            <a:r>
              <a:rPr dirty="0"/>
              <a:t>	</a:t>
            </a:r>
            <a:r>
              <a:rPr dirty="0" spc="20"/>
              <a:t>a</a:t>
            </a:r>
            <a:r>
              <a:rPr dirty="0" spc="130"/>
              <a:t>l</a:t>
            </a:r>
            <a:r>
              <a:rPr dirty="0" spc="45"/>
              <a:t>o</a:t>
            </a:r>
            <a:r>
              <a:rPr dirty="0" spc="25"/>
              <a:t>n</a:t>
            </a:r>
            <a:r>
              <a:rPr dirty="0" spc="-80"/>
              <a:t>g</a:t>
            </a:r>
            <a:r>
              <a:rPr dirty="0"/>
              <a:t>	</a:t>
            </a:r>
            <a:r>
              <a:rPr dirty="0" spc="75"/>
              <a:t>w</a:t>
            </a:r>
            <a:r>
              <a:rPr dirty="0" spc="60"/>
              <a:t>i</a:t>
            </a:r>
            <a:r>
              <a:rPr dirty="0" spc="45"/>
              <a:t>t</a:t>
            </a:r>
            <a:r>
              <a:rPr dirty="0" spc="30"/>
              <a:t>h</a:t>
            </a:r>
            <a:r>
              <a:rPr dirty="0"/>
              <a:t>	</a:t>
            </a:r>
            <a:r>
              <a:rPr dirty="0" spc="20"/>
              <a:t>a</a:t>
            </a:r>
            <a:r>
              <a:rPr dirty="0" spc="130"/>
              <a:t>l</a:t>
            </a:r>
            <a:r>
              <a:rPr dirty="0" spc="135"/>
              <a:t>l</a:t>
            </a:r>
            <a:r>
              <a:rPr dirty="0"/>
              <a:t>	</a:t>
            </a:r>
            <a:r>
              <a:rPr dirty="0" spc="45"/>
              <a:t>t</a:t>
            </a:r>
            <a:r>
              <a:rPr dirty="0" spc="25"/>
              <a:t>h</a:t>
            </a:r>
            <a:r>
              <a:rPr dirty="0" spc="50"/>
              <a:t>e  </a:t>
            </a:r>
            <a:r>
              <a:rPr dirty="0" spc="40"/>
              <a:t>information</a:t>
            </a:r>
            <a:r>
              <a:rPr dirty="0" spc="-250"/>
              <a:t> </a:t>
            </a:r>
            <a:r>
              <a:rPr dirty="0" spc="50"/>
              <a:t>required</a:t>
            </a:r>
            <a:r>
              <a:rPr dirty="0" spc="-250"/>
              <a:t> </a:t>
            </a:r>
            <a:r>
              <a:rPr dirty="0" spc="45"/>
              <a:t>from</a:t>
            </a:r>
            <a:r>
              <a:rPr dirty="0" spc="-250"/>
              <a:t> </a:t>
            </a:r>
            <a:r>
              <a:rPr dirty="0" spc="45"/>
              <a:t>the</a:t>
            </a:r>
            <a:r>
              <a:rPr dirty="0" spc="-250"/>
              <a:t> </a:t>
            </a:r>
            <a:r>
              <a:rPr dirty="0" spc="85"/>
              <a:t>MLA</a:t>
            </a:r>
            <a:r>
              <a:rPr dirty="0" spc="-250"/>
              <a:t> </a:t>
            </a:r>
            <a:r>
              <a:rPr dirty="0" spc="20"/>
              <a:t>format.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2"/>
            <a:ext cx="8910611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18341" y="0"/>
            <a:ext cx="17177385" cy="9679305"/>
            <a:chOff x="1118341" y="0"/>
            <a:chExt cx="17177385" cy="96793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5" y="0"/>
              <a:ext cx="5721859" cy="43860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341" y="2087189"/>
              <a:ext cx="16144874" cy="75818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54312" y="580419"/>
            <a:ext cx="9621520" cy="1233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900" spc="60" b="1">
                <a:solidFill>
                  <a:srgbClr val="FBFAFA"/>
                </a:solidFill>
                <a:latin typeface="Arial"/>
                <a:cs typeface="Arial"/>
              </a:rPr>
              <a:t>SCHEMA-DIAGRAM</a:t>
            </a:r>
            <a:endParaRPr sz="7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5"/>
            <a:ext cx="8910610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531535" y="0"/>
            <a:ext cx="14764385" cy="10009505"/>
            <a:chOff x="3531535" y="0"/>
            <a:chExt cx="14764385" cy="100095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5" y="0"/>
              <a:ext cx="5721858" cy="438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535" y="1788509"/>
              <a:ext cx="11220449" cy="82105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93787" y="399161"/>
            <a:ext cx="4900930" cy="1233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900" spc="285" b="1">
                <a:solidFill>
                  <a:srgbClr val="FBFAFA"/>
                </a:solidFill>
                <a:latin typeface="Arial"/>
                <a:cs typeface="Arial"/>
              </a:rPr>
              <a:t>U</a:t>
            </a:r>
            <a:r>
              <a:rPr dirty="0" sz="7900" spc="-415" b="1">
                <a:solidFill>
                  <a:srgbClr val="FBFAFA"/>
                </a:solidFill>
                <a:latin typeface="Arial"/>
                <a:cs typeface="Arial"/>
              </a:rPr>
              <a:t>S</a:t>
            </a:r>
            <a:r>
              <a:rPr dirty="0" sz="7900" spc="-405" b="1">
                <a:solidFill>
                  <a:srgbClr val="FBFAFA"/>
                </a:solidFill>
                <a:latin typeface="Arial"/>
                <a:cs typeface="Arial"/>
              </a:rPr>
              <a:t>E</a:t>
            </a:r>
            <a:r>
              <a:rPr dirty="0" sz="7900" spc="-330" b="1">
                <a:solidFill>
                  <a:srgbClr val="FBFAFA"/>
                </a:solidFill>
                <a:latin typeface="Arial"/>
                <a:cs typeface="Arial"/>
              </a:rPr>
              <a:t> </a:t>
            </a:r>
            <a:r>
              <a:rPr dirty="0" sz="7900" spc="-160" b="1">
                <a:solidFill>
                  <a:srgbClr val="FBFAFA"/>
                </a:solidFill>
                <a:latin typeface="Arial"/>
                <a:cs typeface="Arial"/>
              </a:rPr>
              <a:t>C</a:t>
            </a:r>
            <a:r>
              <a:rPr dirty="0" sz="7900" spc="-195" b="1">
                <a:solidFill>
                  <a:srgbClr val="FBFAFA"/>
                </a:solidFill>
                <a:latin typeface="Arial"/>
                <a:cs typeface="Arial"/>
              </a:rPr>
              <a:t>A</a:t>
            </a:r>
            <a:r>
              <a:rPr dirty="0" sz="7900" spc="-415" b="1">
                <a:solidFill>
                  <a:srgbClr val="FBFAFA"/>
                </a:solidFill>
                <a:latin typeface="Arial"/>
                <a:cs typeface="Arial"/>
              </a:rPr>
              <a:t>S</a:t>
            </a:r>
            <a:r>
              <a:rPr dirty="0" sz="7900" spc="-405" b="1">
                <a:solidFill>
                  <a:srgbClr val="FBFAFA"/>
                </a:solidFill>
                <a:latin typeface="Arial"/>
                <a:cs typeface="Arial"/>
              </a:rPr>
              <a:t>E</a:t>
            </a:r>
            <a:endParaRPr sz="7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3"/>
            <a:ext cx="8910611" cy="2771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04372" y="0"/>
            <a:ext cx="15091410" cy="9784080"/>
            <a:chOff x="3204372" y="0"/>
            <a:chExt cx="15091410" cy="9784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533" y="0"/>
              <a:ext cx="5721860" cy="43860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4372" y="1629727"/>
              <a:ext cx="11287124" cy="81438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43922" y="399159"/>
            <a:ext cx="6400165" cy="1233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900" spc="-409" b="1">
                <a:solidFill>
                  <a:srgbClr val="FBFAFA"/>
                </a:solidFill>
                <a:latin typeface="Arial"/>
                <a:cs typeface="Arial"/>
              </a:rPr>
              <a:t>E</a:t>
            </a:r>
            <a:r>
              <a:rPr dirty="0" sz="7900" spc="-415" b="1">
                <a:solidFill>
                  <a:srgbClr val="FBFAFA"/>
                </a:solidFill>
                <a:latin typeface="Arial"/>
                <a:cs typeface="Arial"/>
              </a:rPr>
              <a:t>R</a:t>
            </a:r>
            <a:r>
              <a:rPr dirty="0" sz="7900" spc="-330" b="1">
                <a:solidFill>
                  <a:srgbClr val="FBFAFA"/>
                </a:solidFill>
                <a:latin typeface="Arial"/>
                <a:cs typeface="Arial"/>
              </a:rPr>
              <a:t> </a:t>
            </a:r>
            <a:r>
              <a:rPr dirty="0" sz="7900" spc="335" b="1">
                <a:solidFill>
                  <a:srgbClr val="FBFAFA"/>
                </a:solidFill>
                <a:latin typeface="Arial"/>
                <a:cs typeface="Arial"/>
              </a:rPr>
              <a:t>D</a:t>
            </a:r>
            <a:r>
              <a:rPr dirty="0" sz="7900" spc="390" b="1">
                <a:solidFill>
                  <a:srgbClr val="FBFAFA"/>
                </a:solidFill>
                <a:latin typeface="Arial"/>
                <a:cs typeface="Arial"/>
              </a:rPr>
              <a:t>I</a:t>
            </a:r>
            <a:r>
              <a:rPr dirty="0" sz="7900" spc="-195" b="1">
                <a:solidFill>
                  <a:srgbClr val="FBFAFA"/>
                </a:solidFill>
                <a:latin typeface="Arial"/>
                <a:cs typeface="Arial"/>
              </a:rPr>
              <a:t>A</a:t>
            </a:r>
            <a:r>
              <a:rPr dirty="0" sz="7900" spc="-250" b="1">
                <a:solidFill>
                  <a:srgbClr val="FBFAFA"/>
                </a:solidFill>
                <a:latin typeface="Arial"/>
                <a:cs typeface="Arial"/>
              </a:rPr>
              <a:t>G</a:t>
            </a:r>
            <a:r>
              <a:rPr dirty="0" sz="7900" spc="-420" b="1">
                <a:solidFill>
                  <a:srgbClr val="FBFAFA"/>
                </a:solidFill>
                <a:latin typeface="Arial"/>
                <a:cs typeface="Arial"/>
              </a:rPr>
              <a:t>R</a:t>
            </a:r>
            <a:r>
              <a:rPr dirty="0" sz="7900" spc="-195" b="1">
                <a:solidFill>
                  <a:srgbClr val="FBFAFA"/>
                </a:solidFill>
                <a:latin typeface="Arial"/>
                <a:cs typeface="Arial"/>
              </a:rPr>
              <a:t>A</a:t>
            </a:r>
            <a:r>
              <a:rPr dirty="0" sz="7900" spc="720" b="1">
                <a:solidFill>
                  <a:srgbClr val="FBFAFA"/>
                </a:solidFill>
                <a:latin typeface="Arial"/>
                <a:cs typeface="Arial"/>
              </a:rPr>
              <a:t>M</a:t>
            </a:r>
            <a:endParaRPr sz="7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Shruti Bilolikar</dc:creator>
  <cp:keywords>DAFjX2ktncg,BAEvPVSnh3Q</cp:keywords>
  <dc:title>Copy of Project Proposal Business Presentation in Dark Blue Pink Abstract Tech Style</dc:title>
  <dcterms:created xsi:type="dcterms:W3CDTF">2023-05-20T07:15:14Z</dcterms:created>
  <dcterms:modified xsi:type="dcterms:W3CDTF">2023-05-20T07:15:14Z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2023-05-20T00:00:00Z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2023-05-20T00:00:00Z</vt:filetime>
  </property>
</Properties>
</file>